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41"/>
  </p:notesMasterIdLst>
  <p:sldIdLst>
    <p:sldId id="256" r:id="rId2"/>
    <p:sldId id="310" r:id="rId3"/>
    <p:sldId id="356" r:id="rId4"/>
    <p:sldId id="366" r:id="rId5"/>
    <p:sldId id="357" r:id="rId6"/>
    <p:sldId id="367" r:id="rId7"/>
    <p:sldId id="368" r:id="rId8"/>
    <p:sldId id="369" r:id="rId9"/>
    <p:sldId id="358" r:id="rId10"/>
    <p:sldId id="370" r:id="rId11"/>
    <p:sldId id="371" r:id="rId12"/>
    <p:sldId id="372" r:id="rId13"/>
    <p:sldId id="373" r:id="rId14"/>
    <p:sldId id="374" r:id="rId15"/>
    <p:sldId id="359" r:id="rId16"/>
    <p:sldId id="375" r:id="rId17"/>
    <p:sldId id="360" r:id="rId18"/>
    <p:sldId id="376" r:id="rId19"/>
    <p:sldId id="377" r:id="rId20"/>
    <p:sldId id="361" r:id="rId21"/>
    <p:sldId id="378" r:id="rId22"/>
    <p:sldId id="379" r:id="rId23"/>
    <p:sldId id="342" r:id="rId24"/>
    <p:sldId id="343" r:id="rId25"/>
    <p:sldId id="362" r:id="rId26"/>
    <p:sldId id="380" r:id="rId27"/>
    <p:sldId id="381" r:id="rId28"/>
    <p:sldId id="363" r:id="rId29"/>
    <p:sldId id="382" r:id="rId30"/>
    <p:sldId id="383" r:id="rId31"/>
    <p:sldId id="364" r:id="rId32"/>
    <p:sldId id="384" r:id="rId33"/>
    <p:sldId id="385" r:id="rId34"/>
    <p:sldId id="386" r:id="rId35"/>
    <p:sldId id="365" r:id="rId36"/>
    <p:sldId id="387" r:id="rId37"/>
    <p:sldId id="388" r:id="rId38"/>
    <p:sldId id="389" r:id="rId39"/>
    <p:sldId id="390" r:id="rId40"/>
  </p:sldIdLst>
  <p:sldSz cx="9144000" cy="6858000" type="screen4x3"/>
  <p:notesSz cx="6858000" cy="9144000"/>
  <p:defaultTextStyle>
    <a:defPPr>
      <a:defRPr lang="es-E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Estilo temático 1 - Énfasis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70" d="100"/>
          <a:sy n="70" d="100"/>
        </p:scale>
        <p:origin x="-516" y="-5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diagrams/_rels/data1.xml.rels><?xml version="1.0" encoding="UTF-8" standalone="yes"?>
<Relationships xmlns="http://schemas.openxmlformats.org/package/2006/relationships"><Relationship Id="rId8" Type="http://schemas.openxmlformats.org/officeDocument/2006/relationships/hyperlink" Target="http://es.wikipedia.org/wiki/Observer_(patr%C3%B3n_de_dise%C3%B1o)" TargetMode="External"/><Relationship Id="rId3" Type="http://schemas.openxmlformats.org/officeDocument/2006/relationships/hyperlink" Target="http://es.wikipedia.org/wiki/Interpreter_(patr%C3%B3n_de_dise%C3%B1o)" TargetMode="External"/><Relationship Id="rId7" Type="http://schemas.openxmlformats.org/officeDocument/2006/relationships/hyperlink" Target="http://es.wikipedia.org/wiki/Memento_(patr%C3%B3n_de_dise%C3%B1o)" TargetMode="External"/><Relationship Id="rId12" Type="http://schemas.openxmlformats.org/officeDocument/2006/relationships/image" Target="../media/image2.gif"/><Relationship Id="rId2" Type="http://schemas.openxmlformats.org/officeDocument/2006/relationships/hyperlink" Target="http://es.wikipedia.org/wiki/Command_(patr%C3%B3n_de_dise%C3%B1o)" TargetMode="External"/><Relationship Id="rId1" Type="http://schemas.openxmlformats.org/officeDocument/2006/relationships/hyperlink" Target="http://es.wikipedia.org/wiki/Chain_of_Responsibility_(patr%C3%B3n_de_dise%C3%B1o)" TargetMode="External"/><Relationship Id="rId6" Type="http://schemas.openxmlformats.org/officeDocument/2006/relationships/hyperlink" Target="http://es.wikipedia.org/wiki/Template_Method_(patr%C3%B3n_de_dise%C3%B1o)" TargetMode="External"/><Relationship Id="rId11" Type="http://schemas.openxmlformats.org/officeDocument/2006/relationships/hyperlink" Target="http://es.wikipedia.org/wiki/Visitor_(patr%C3%B3n_de_dise%C3%B1o)" TargetMode="External"/><Relationship Id="rId5" Type="http://schemas.openxmlformats.org/officeDocument/2006/relationships/hyperlink" Target="http://es.wikipedia.org/wiki/Mediator_(patr%C3%B3n_de_dise%C3%B1o)" TargetMode="External"/><Relationship Id="rId10" Type="http://schemas.openxmlformats.org/officeDocument/2006/relationships/hyperlink" Target="http://es.wikipedia.org/wiki/Strategy_(patr%C3%B3n_de_dise%C3%B1o)" TargetMode="External"/><Relationship Id="rId4" Type="http://schemas.openxmlformats.org/officeDocument/2006/relationships/hyperlink" Target="http://es.wikipedia.org/wiki/Iterator_(patr%C3%B3n_de_dise%C3%B1o)" TargetMode="External"/><Relationship Id="rId9" Type="http://schemas.openxmlformats.org/officeDocument/2006/relationships/hyperlink" Target="http://es.wikipedia.org/wiki/State_(patr%C3%B3n_de_dise%C3%B1o)" TargetMode="External"/></Relationships>
</file>

<file path=ppt/diagrams/colors1.xml><?xml version="1.0" encoding="utf-8"?>
<dgm:colorsDef xmlns:dgm="http://schemas.openxmlformats.org/drawingml/2006/diagram" xmlns:a="http://schemas.openxmlformats.org/drawingml/2006/main" uniqueId="urn:microsoft.com/office/officeart/2005/8/colors/accent1_3">
  <dgm:title val=""/>
  <dgm:desc val=""/>
  <dgm:catLst>
    <dgm:cat type="accent1" pri="11300"/>
  </dgm:catLst>
  <dgm:styleLbl name="node0">
    <dgm:fillClrLst meth="repeat">
      <a:schemeClr val="accent1">
        <a:shade val="80000"/>
      </a:schemeClr>
    </dgm:fillClrLst>
    <dgm:linClrLst meth="repeat">
      <a:schemeClr val="lt1"/>
    </dgm:linClrLst>
    <dgm:effectClrLst/>
    <dgm:txLinClrLst/>
    <dgm:txFillClrLst/>
    <dgm:txEffectClrLst/>
  </dgm:styleLbl>
  <dgm:styleLbl name="alignNode1">
    <dgm:fillClrLst>
      <a:schemeClr val="accent1">
        <a:shade val="80000"/>
      </a:schemeClr>
      <a:schemeClr val="accent1">
        <a:tint val="70000"/>
      </a:schemeClr>
    </dgm:fillClrLst>
    <dgm:linClrLst>
      <a:schemeClr val="accent1">
        <a:shade val="80000"/>
      </a:schemeClr>
      <a:schemeClr val="accent1">
        <a:tint val="70000"/>
      </a:schemeClr>
    </dgm:linClrLst>
    <dgm:effectClrLst/>
    <dgm:txLinClrLst/>
    <dgm:txFillClrLst/>
    <dgm:txEffectClrLst/>
  </dgm:styleLbl>
  <dgm:styleLbl name="node1">
    <dgm:fillClrLst>
      <a:schemeClr val="accent1">
        <a:shade val="80000"/>
      </a:schemeClr>
      <a:schemeClr val="accent1">
        <a:tint val="70000"/>
      </a:schemeClr>
    </dgm:fillClrLst>
    <dgm:linClrLst meth="repeat">
      <a:schemeClr val="lt1"/>
    </dgm:linClrLst>
    <dgm:effectClrLst/>
    <dgm:txLinClrLst/>
    <dgm:txFillClrLst/>
    <dgm:txEffectClrLst/>
  </dgm:styleLbl>
  <dgm:styleLbl name="lnNode1">
    <dgm:fillClrLst>
      <a:schemeClr val="accent1">
        <a:shade val="80000"/>
      </a:schemeClr>
      <a:schemeClr val="accent1">
        <a:tint val="70000"/>
      </a:schemeClr>
    </dgm:fillClrLst>
    <dgm:linClrLst meth="repeat">
      <a:schemeClr val="lt1"/>
    </dgm:linClrLst>
    <dgm:effectClrLst/>
    <dgm:txLinClrLst/>
    <dgm:txFillClrLst/>
    <dgm:txEffectClrLst/>
  </dgm:styleLbl>
  <dgm:styleLbl name="vennNode1">
    <dgm:fillClrLst>
      <a:schemeClr val="accent1">
        <a:shade val="80000"/>
        <a:alpha val="50000"/>
      </a:schemeClr>
      <a:schemeClr val="accent1">
        <a:tint val="70000"/>
        <a:alpha val="50000"/>
      </a:schemeClr>
    </dgm:fillClrLst>
    <dgm:linClrLst meth="repeat">
      <a:schemeClr val="lt1"/>
    </dgm:linClrLst>
    <dgm:effectClrLst/>
    <dgm:txLinClrLst/>
    <dgm:txFillClrLst/>
    <dgm:txEffectClrLst/>
  </dgm:styleLbl>
  <dgm:styleLbl name="node2">
    <dgm:fillClrLst>
      <a:schemeClr val="accent1">
        <a:tint val="99000"/>
      </a:schemeClr>
    </dgm:fillClrLst>
    <dgm:linClrLst meth="repeat">
      <a:schemeClr val="lt1"/>
    </dgm:linClrLst>
    <dgm:effectClrLst/>
    <dgm:txLinClrLst/>
    <dgm:txFillClrLst/>
    <dgm:txEffectClrLst/>
  </dgm:styleLbl>
  <dgm:styleLbl name="node3">
    <dgm:fillClrLst>
      <a:schemeClr val="accent1">
        <a:tint val="80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dgm:txEffectClrLst/>
  </dgm:styleLbl>
  <dgm:styleLbl name="f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bgSibTrans2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lt1"/>
    </dgm:txFillClrLst>
    <dgm:txEffectClrLst/>
  </dgm:styleLbl>
  <dgm:styleLbl name="sibTrans1D1">
    <dgm:fillClrLst>
      <a:schemeClr val="accent1">
        <a:shade val="90000"/>
      </a:schemeClr>
      <a:schemeClr val="accent1">
        <a:tint val="70000"/>
      </a:schemeClr>
    </dgm:fillClrLst>
    <dgm:linClrLst>
      <a:schemeClr val="accent1">
        <a:shade val="90000"/>
      </a:schemeClr>
      <a:schemeClr val="accent1">
        <a:tint val="7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9000"/>
      </a:schemeClr>
    </dgm:fillClrLst>
    <dgm:linClrLst meth="repeat">
      <a:schemeClr val="lt1"/>
    </dgm:linClrLst>
    <dgm:effectClrLst/>
    <dgm:txLinClrLst/>
    <dgm:txFillClrLst/>
    <dgm:txEffectClrLst/>
  </dgm:styleLbl>
  <dgm:styleLbl name="asst3">
    <dgm:fillClrLst>
      <a:schemeClr val="accent1">
        <a:tint val="80000"/>
      </a:schemeClr>
    </dgm:fillClrLst>
    <dgm:linClrLst meth="repeat">
      <a:schemeClr val="lt1"/>
    </dgm:linClrLst>
    <dgm:effectClrLst/>
    <dgm:txLinClrLst/>
    <dgm:txFillClrLst/>
    <dgm:txEffectClrLst/>
  </dgm:styleLbl>
  <dgm:styleLbl name="asst4">
    <dgm:fillClrLst>
      <a:schemeClr val="accent1">
        <a:tint val="7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lt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9000"/>
      </a:schemeClr>
    </dgm:fillClrLst>
    <dgm:linClrLst meth="repeat">
      <a:schemeClr val="accent1">
        <a:tint val="99000"/>
      </a:schemeClr>
    </dgm:linClrLst>
    <dgm:effectClrLst/>
    <dgm:txLinClrLst/>
    <dgm:txFillClrLst meth="repeat">
      <a:schemeClr val="tx1"/>
    </dgm:txFillClrLst>
    <dgm:txEffectClrLst/>
  </dgm:styleLbl>
  <dgm:styleLbl name="parChTrans1D3">
    <dgm:fillClrLst meth="repeat">
      <a:schemeClr val="accent1">
        <a:tint val="80000"/>
      </a:schemeClr>
    </dgm:fillClrLst>
    <dgm:linClrLst meth="repeat">
      <a:schemeClr val="accent1">
        <a:tint val="80000"/>
      </a:schemeClr>
    </dgm:linClrLst>
    <dgm:effectClrLst/>
    <dgm:txLinClrLst/>
    <dgm:txFillClrLst meth="repeat">
      <a:schemeClr val="tx1"/>
    </dgm:txFillClrLst>
    <dgm:txEffectClrLst/>
  </dgm:styleLbl>
  <dgm:styleLbl name="parChTrans1D4">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1">
        <a:shade val="80000"/>
      </a:schemeClr>
      <a:schemeClr val="accent1">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FB7087F-3D3D-4D97-823A-268F9A860790}" type="doc">
      <dgm:prSet loTypeId="urn:microsoft.com/office/officeart/2005/8/layout/vList3" loCatId="list" qsTypeId="urn:microsoft.com/office/officeart/2005/8/quickstyle/3d3" qsCatId="3D" csTypeId="urn:microsoft.com/office/officeart/2005/8/colors/accent1_3" csCatId="accent1" phldr="1"/>
      <dgm:spPr/>
      <dgm:t>
        <a:bodyPr/>
        <a:lstStyle/>
        <a:p>
          <a:endParaRPr lang="es-ES"/>
        </a:p>
      </dgm:t>
    </dgm:pt>
    <dgm:pt modelId="{53DB0835-2EBB-4A53-98C1-6E448CE6D4BF}">
      <dgm:prSet phldrT="[Texto]" custT="1"/>
      <dgm:spPr/>
      <dgm:t>
        <a:bodyPr/>
        <a:lstStyle/>
        <a:p>
          <a:pPr algn="just" eaLnBrk="1" latinLnBrk="0"/>
          <a:r>
            <a:rPr lang="es-BO" sz="1200" dirty="0" err="1" smtClean="0">
              <a:solidFill>
                <a:schemeClr val="accent6">
                  <a:lumMod val="10000"/>
                </a:schemeClr>
              </a:solidFill>
              <a:hlinkClick xmlns:r="http://schemas.openxmlformats.org/officeDocument/2006/relationships" r:id="rId1" tooltip="Chain of Responsibility (patrón de diseño)"/>
            </a:rPr>
            <a:t>Chain</a:t>
          </a:r>
          <a:r>
            <a:rPr lang="es-BO" sz="1200" dirty="0" smtClean="0">
              <a:solidFill>
                <a:schemeClr val="accent6">
                  <a:lumMod val="10000"/>
                </a:schemeClr>
              </a:solidFill>
              <a:hlinkClick xmlns:r="http://schemas.openxmlformats.org/officeDocument/2006/relationships" r:id="rId1" tooltip="Chain of Responsibility (patrón de diseño)"/>
            </a:rPr>
            <a:t> of </a:t>
          </a:r>
          <a:r>
            <a:rPr lang="es-BO" sz="1200" dirty="0" err="1" smtClean="0">
              <a:solidFill>
                <a:schemeClr val="accent6">
                  <a:lumMod val="10000"/>
                </a:schemeClr>
              </a:solidFill>
              <a:hlinkClick xmlns:r="http://schemas.openxmlformats.org/officeDocument/2006/relationships" r:id="rId1" tooltip="Chain of Responsibility (patrón de diseño)"/>
            </a:rPr>
            <a:t>Responsibility</a:t>
          </a:r>
          <a:r>
            <a:rPr lang="es-BO" sz="1200" dirty="0" smtClean="0">
              <a:solidFill>
                <a:schemeClr val="accent6">
                  <a:lumMod val="10000"/>
                </a:schemeClr>
              </a:solidFill>
            </a:rPr>
            <a:t> (Cadena de responsabilidad): Permite establecer la línea que deben llevar los mensajes para que los objetos realicen la tarea indicada.</a:t>
          </a:r>
          <a:endParaRPr lang="es-ES" sz="1200" dirty="0">
            <a:solidFill>
              <a:schemeClr val="accent6">
                <a:lumMod val="10000"/>
              </a:schemeClr>
            </a:solidFill>
          </a:endParaRPr>
        </a:p>
      </dgm:t>
    </dgm:pt>
    <dgm:pt modelId="{74AB2EC2-068A-4272-A74E-08C70E96A152}" type="parTrans" cxnId="{79EE0172-30B3-46FC-B239-668EC7E1D857}">
      <dgm:prSet/>
      <dgm:spPr/>
      <dgm:t>
        <a:bodyPr/>
        <a:lstStyle/>
        <a:p>
          <a:pPr algn="just"/>
          <a:endParaRPr lang="es-ES" sz="1200">
            <a:solidFill>
              <a:schemeClr val="accent6">
                <a:lumMod val="10000"/>
              </a:schemeClr>
            </a:solidFill>
          </a:endParaRPr>
        </a:p>
      </dgm:t>
    </dgm:pt>
    <dgm:pt modelId="{F5DABD7E-1C86-44FF-8331-83FEA1806297}" type="sibTrans" cxnId="{79EE0172-30B3-46FC-B239-668EC7E1D857}">
      <dgm:prSet/>
      <dgm:spPr/>
      <dgm:t>
        <a:bodyPr/>
        <a:lstStyle/>
        <a:p>
          <a:pPr algn="just"/>
          <a:endParaRPr lang="es-ES" sz="1200">
            <a:solidFill>
              <a:schemeClr val="accent6">
                <a:lumMod val="10000"/>
              </a:schemeClr>
            </a:solidFill>
          </a:endParaRPr>
        </a:p>
      </dgm:t>
    </dgm:pt>
    <dgm:pt modelId="{98CC7043-383C-41D9-B609-13C533999D64}">
      <dgm:prSet phldrT="[Texto]" custT="1"/>
      <dgm:spPr/>
      <dgm:t>
        <a:bodyPr/>
        <a:lstStyle/>
        <a:p>
          <a:pPr algn="just" eaLnBrk="1" latinLnBrk="0"/>
          <a:r>
            <a:rPr lang="es-BO" sz="1200" dirty="0" err="1" smtClean="0">
              <a:solidFill>
                <a:schemeClr val="accent6">
                  <a:lumMod val="10000"/>
                </a:schemeClr>
              </a:solidFill>
              <a:hlinkClick xmlns:r="http://schemas.openxmlformats.org/officeDocument/2006/relationships" r:id="rId2" tooltip="Command (patrón de diseño)"/>
            </a:rPr>
            <a:t>Command</a:t>
          </a:r>
          <a:r>
            <a:rPr lang="es-BO" sz="1200" dirty="0" smtClean="0">
              <a:solidFill>
                <a:schemeClr val="accent6">
                  <a:lumMod val="10000"/>
                </a:schemeClr>
              </a:solidFill>
            </a:rPr>
            <a:t> (Orden): Encapsula una operación en un objeto, permitiendo ejecutar dicha operación sin necesidad de conocer el contenido de la misma.</a:t>
          </a:r>
          <a:endParaRPr lang="es-ES" sz="1200" dirty="0" smtClean="0">
            <a:solidFill>
              <a:schemeClr val="accent6">
                <a:lumMod val="10000"/>
              </a:schemeClr>
            </a:solidFill>
          </a:endParaRPr>
        </a:p>
      </dgm:t>
    </dgm:pt>
    <dgm:pt modelId="{2E5F38B4-88C0-4EAD-9D55-D4A59A81F29A}" type="parTrans" cxnId="{BED81169-73DD-44C5-A429-162A251744F5}">
      <dgm:prSet/>
      <dgm:spPr/>
      <dgm:t>
        <a:bodyPr/>
        <a:lstStyle/>
        <a:p>
          <a:pPr algn="just"/>
          <a:endParaRPr lang="es-ES" sz="1200">
            <a:solidFill>
              <a:schemeClr val="accent6">
                <a:lumMod val="10000"/>
              </a:schemeClr>
            </a:solidFill>
          </a:endParaRPr>
        </a:p>
      </dgm:t>
    </dgm:pt>
    <dgm:pt modelId="{49618959-4947-4699-9F37-269073611487}" type="sibTrans" cxnId="{BED81169-73DD-44C5-A429-162A251744F5}">
      <dgm:prSet/>
      <dgm:spPr/>
      <dgm:t>
        <a:bodyPr/>
        <a:lstStyle/>
        <a:p>
          <a:pPr algn="just"/>
          <a:endParaRPr lang="es-ES" sz="1200">
            <a:solidFill>
              <a:schemeClr val="accent6">
                <a:lumMod val="10000"/>
              </a:schemeClr>
            </a:solidFill>
          </a:endParaRPr>
        </a:p>
      </dgm:t>
    </dgm:pt>
    <dgm:pt modelId="{BDFA7FA8-175F-4660-801E-5B309B53CC0F}">
      <dgm:prSet phldrT="[Texto]" custT="1"/>
      <dgm:spPr/>
      <dgm:t>
        <a:bodyPr/>
        <a:lstStyle/>
        <a:p>
          <a:pPr algn="just" eaLnBrk="1" latinLnBrk="0"/>
          <a:r>
            <a:rPr lang="es-BO" sz="1200" dirty="0" err="1" smtClean="0">
              <a:solidFill>
                <a:schemeClr val="accent6">
                  <a:lumMod val="10000"/>
                </a:schemeClr>
              </a:solidFill>
              <a:hlinkClick xmlns:r="http://schemas.openxmlformats.org/officeDocument/2006/relationships" r:id="rId3" tooltip="Interpreter (patrón de diseño)"/>
            </a:rPr>
            <a:t>Interpreter</a:t>
          </a:r>
          <a:r>
            <a:rPr lang="es-BO" sz="1200" dirty="0" smtClean="0">
              <a:solidFill>
                <a:schemeClr val="accent6">
                  <a:lumMod val="10000"/>
                </a:schemeClr>
              </a:solidFill>
            </a:rPr>
            <a:t> (Intérprete): Dado un lenguaje, define una gramática para dicho lenguaje, así como las herramientas necesarias para interpretarlo.</a:t>
          </a:r>
          <a:endParaRPr lang="es-ES" sz="1200" dirty="0">
            <a:solidFill>
              <a:schemeClr val="accent6">
                <a:lumMod val="10000"/>
              </a:schemeClr>
            </a:solidFill>
          </a:endParaRPr>
        </a:p>
      </dgm:t>
    </dgm:pt>
    <dgm:pt modelId="{EF9C3472-E280-4C87-AD0D-3A5286F4BB99}" type="parTrans" cxnId="{D63A5D9B-BA1B-4F18-8A6A-7129E7D1BD05}">
      <dgm:prSet/>
      <dgm:spPr/>
      <dgm:t>
        <a:bodyPr/>
        <a:lstStyle/>
        <a:p>
          <a:pPr algn="just"/>
          <a:endParaRPr lang="es-ES" sz="1200">
            <a:solidFill>
              <a:schemeClr val="accent6">
                <a:lumMod val="10000"/>
              </a:schemeClr>
            </a:solidFill>
          </a:endParaRPr>
        </a:p>
      </dgm:t>
    </dgm:pt>
    <dgm:pt modelId="{4B3C4B46-B063-4805-9E0B-348186DF70F0}" type="sibTrans" cxnId="{D63A5D9B-BA1B-4F18-8A6A-7129E7D1BD05}">
      <dgm:prSet/>
      <dgm:spPr/>
      <dgm:t>
        <a:bodyPr/>
        <a:lstStyle/>
        <a:p>
          <a:pPr algn="just"/>
          <a:endParaRPr lang="es-ES" sz="1200">
            <a:solidFill>
              <a:schemeClr val="accent6">
                <a:lumMod val="10000"/>
              </a:schemeClr>
            </a:solidFill>
          </a:endParaRPr>
        </a:p>
      </dgm:t>
    </dgm:pt>
    <dgm:pt modelId="{96095840-217D-49C9-AB5D-0699DA51E883}">
      <dgm:prSet phldrT="[Texto]" custT="1"/>
      <dgm:spPr/>
      <dgm:t>
        <a:bodyPr/>
        <a:lstStyle/>
        <a:p>
          <a:pPr algn="just" eaLnBrk="1" latinLnBrk="0"/>
          <a:r>
            <a:rPr lang="es-BO" sz="1200" dirty="0" err="1" smtClean="0">
              <a:solidFill>
                <a:schemeClr val="accent6">
                  <a:lumMod val="10000"/>
                </a:schemeClr>
              </a:solidFill>
              <a:hlinkClick xmlns:r="http://schemas.openxmlformats.org/officeDocument/2006/relationships" r:id="rId4" tooltip="Iterator (patrón de diseño)"/>
            </a:rPr>
            <a:t>Iterator</a:t>
          </a:r>
          <a:r>
            <a:rPr lang="es-BO" sz="1200" dirty="0" smtClean="0">
              <a:solidFill>
                <a:schemeClr val="accent6">
                  <a:lumMod val="10000"/>
                </a:schemeClr>
              </a:solidFill>
            </a:rPr>
            <a:t> (</a:t>
          </a:r>
          <a:r>
            <a:rPr lang="es-BO" sz="1200" dirty="0" err="1" smtClean="0">
              <a:solidFill>
                <a:schemeClr val="accent6">
                  <a:lumMod val="10000"/>
                </a:schemeClr>
              </a:solidFill>
            </a:rPr>
            <a:t>Iterador</a:t>
          </a:r>
          <a:r>
            <a:rPr lang="es-BO" sz="1200" dirty="0" smtClean="0">
              <a:solidFill>
                <a:schemeClr val="accent6">
                  <a:lumMod val="10000"/>
                </a:schemeClr>
              </a:solidFill>
            </a:rPr>
            <a:t>): Permite realizar recorridos sobre objetos compuestos independientemente de la implementación de estos.</a:t>
          </a:r>
          <a:endParaRPr lang="es-ES" sz="1200" dirty="0">
            <a:solidFill>
              <a:schemeClr val="accent6">
                <a:lumMod val="10000"/>
              </a:schemeClr>
            </a:solidFill>
          </a:endParaRPr>
        </a:p>
      </dgm:t>
    </dgm:pt>
    <dgm:pt modelId="{3337E8F5-1905-4A8A-B684-832FC5447C98}" type="parTrans" cxnId="{2A169E54-295A-46D4-9050-E5BE6FCD037D}">
      <dgm:prSet/>
      <dgm:spPr/>
      <dgm:t>
        <a:bodyPr/>
        <a:lstStyle/>
        <a:p>
          <a:pPr algn="just"/>
          <a:endParaRPr lang="es-ES" sz="1200">
            <a:solidFill>
              <a:schemeClr val="accent6">
                <a:lumMod val="10000"/>
              </a:schemeClr>
            </a:solidFill>
          </a:endParaRPr>
        </a:p>
      </dgm:t>
    </dgm:pt>
    <dgm:pt modelId="{C82B038E-1AB4-490F-8EFB-D537EDA783CB}" type="sibTrans" cxnId="{2A169E54-295A-46D4-9050-E5BE6FCD037D}">
      <dgm:prSet/>
      <dgm:spPr/>
      <dgm:t>
        <a:bodyPr/>
        <a:lstStyle/>
        <a:p>
          <a:pPr algn="just"/>
          <a:endParaRPr lang="es-ES" sz="1200">
            <a:solidFill>
              <a:schemeClr val="accent6">
                <a:lumMod val="10000"/>
              </a:schemeClr>
            </a:solidFill>
          </a:endParaRPr>
        </a:p>
      </dgm:t>
    </dgm:pt>
    <dgm:pt modelId="{59B99BA7-1166-4DF7-9318-B38BA9CDC757}">
      <dgm:prSet phldrT="[Texto]" custT="1"/>
      <dgm:spPr/>
      <dgm:t>
        <a:bodyPr/>
        <a:lstStyle/>
        <a:p>
          <a:pPr algn="just" eaLnBrk="1" latinLnBrk="0"/>
          <a:r>
            <a:rPr lang="es-BO" sz="1200" dirty="0" smtClean="0">
              <a:solidFill>
                <a:schemeClr val="accent6">
                  <a:lumMod val="10000"/>
                </a:schemeClr>
              </a:solidFill>
              <a:hlinkClick xmlns:r="http://schemas.openxmlformats.org/officeDocument/2006/relationships" r:id="rId5" tooltip="Mediator (patrón de diseño)"/>
            </a:rPr>
            <a:t>Mediator</a:t>
          </a:r>
          <a:r>
            <a:rPr lang="es-BO" sz="1200" dirty="0" smtClean="0">
              <a:solidFill>
                <a:schemeClr val="accent6">
                  <a:lumMod val="10000"/>
                </a:schemeClr>
              </a:solidFill>
            </a:rPr>
            <a:t> (Mediador): Define un objeto que coordine la comunicación entre objetos de distintas clases, pero que funcionan como un conjunto.</a:t>
          </a:r>
          <a:endParaRPr lang="es-ES" sz="1200" dirty="0">
            <a:solidFill>
              <a:schemeClr val="accent6">
                <a:lumMod val="10000"/>
              </a:schemeClr>
            </a:solidFill>
          </a:endParaRPr>
        </a:p>
      </dgm:t>
    </dgm:pt>
    <dgm:pt modelId="{50147F1C-F740-42F9-8C77-596EA674766F}" type="parTrans" cxnId="{55EDC03E-5C33-47BD-991D-4E728FEFC742}">
      <dgm:prSet/>
      <dgm:spPr/>
      <dgm:t>
        <a:bodyPr/>
        <a:lstStyle/>
        <a:p>
          <a:pPr algn="just"/>
          <a:endParaRPr lang="es-ES" sz="1200">
            <a:solidFill>
              <a:schemeClr val="accent6">
                <a:lumMod val="10000"/>
              </a:schemeClr>
            </a:solidFill>
          </a:endParaRPr>
        </a:p>
      </dgm:t>
    </dgm:pt>
    <dgm:pt modelId="{D669E192-D16D-430B-B581-6B720D8832CC}" type="sibTrans" cxnId="{55EDC03E-5C33-47BD-991D-4E728FEFC742}">
      <dgm:prSet/>
      <dgm:spPr/>
      <dgm:t>
        <a:bodyPr/>
        <a:lstStyle/>
        <a:p>
          <a:pPr algn="just"/>
          <a:endParaRPr lang="es-ES" sz="1200">
            <a:solidFill>
              <a:schemeClr val="accent6">
                <a:lumMod val="10000"/>
              </a:schemeClr>
            </a:solidFill>
          </a:endParaRPr>
        </a:p>
      </dgm:t>
    </dgm:pt>
    <dgm:pt modelId="{6B9E0BF5-0026-4E30-9CDC-B32D097AFC6D}">
      <dgm:prSet phldrT="[Texto]" custT="1"/>
      <dgm:spPr/>
      <dgm:t>
        <a:bodyPr/>
        <a:lstStyle/>
        <a:p>
          <a:pPr algn="just" eaLnBrk="1" latinLnBrk="0"/>
          <a:r>
            <a:rPr lang="es-BO" sz="1200" dirty="0" err="1" smtClean="0">
              <a:solidFill>
                <a:schemeClr val="accent6">
                  <a:lumMod val="10000"/>
                </a:schemeClr>
              </a:solidFill>
              <a:hlinkClick xmlns:r="http://schemas.openxmlformats.org/officeDocument/2006/relationships" r:id="rId6" tooltip="Template Method (patrón de diseño)"/>
            </a:rPr>
            <a:t>Template</a:t>
          </a:r>
          <a:r>
            <a:rPr lang="es-BO" sz="1200" dirty="0" smtClean="0">
              <a:solidFill>
                <a:schemeClr val="accent6">
                  <a:lumMod val="10000"/>
                </a:schemeClr>
              </a:solidFill>
              <a:hlinkClick xmlns:r="http://schemas.openxmlformats.org/officeDocument/2006/relationships" r:id="rId6" tooltip="Template Method (patrón de diseño)"/>
            </a:rPr>
            <a:t> </a:t>
          </a:r>
          <a:r>
            <a:rPr lang="es-BO" sz="1200" dirty="0" err="1" smtClean="0">
              <a:solidFill>
                <a:schemeClr val="accent6">
                  <a:lumMod val="10000"/>
                </a:schemeClr>
              </a:solidFill>
              <a:hlinkClick xmlns:r="http://schemas.openxmlformats.org/officeDocument/2006/relationships" r:id="rId6" tooltip="Template Method (patrón de diseño)"/>
            </a:rPr>
            <a:t>Method</a:t>
          </a:r>
          <a:r>
            <a:rPr lang="es-BO" sz="1200" dirty="0" smtClean="0">
              <a:solidFill>
                <a:schemeClr val="accent6">
                  <a:lumMod val="10000"/>
                </a:schemeClr>
              </a:solidFill>
            </a:rPr>
            <a:t> (Método plantilla): Define en una operación el esqueleto de un algoritmo, delegando en las subclases algunos de sus pasos, esto permite que las subclases redefinan ciertos pasos de un algoritmo sin cambiar su estructura.</a:t>
          </a:r>
          <a:endParaRPr lang="es-ES" sz="1200" dirty="0">
            <a:solidFill>
              <a:schemeClr val="accent6">
                <a:lumMod val="10000"/>
              </a:schemeClr>
            </a:solidFill>
          </a:endParaRPr>
        </a:p>
      </dgm:t>
    </dgm:pt>
    <dgm:pt modelId="{BD4AB1BA-B78B-4C73-A613-27396C81E85A}" type="parTrans" cxnId="{D7137F72-979D-4A32-BB92-903C92305DB7}">
      <dgm:prSet/>
      <dgm:spPr/>
      <dgm:t>
        <a:bodyPr/>
        <a:lstStyle/>
        <a:p>
          <a:pPr algn="just"/>
          <a:endParaRPr lang="es-ES" sz="1200">
            <a:solidFill>
              <a:schemeClr val="accent6">
                <a:lumMod val="10000"/>
              </a:schemeClr>
            </a:solidFill>
          </a:endParaRPr>
        </a:p>
      </dgm:t>
    </dgm:pt>
    <dgm:pt modelId="{D0020836-A59A-4D32-AC6F-2CFB7E89D079}" type="sibTrans" cxnId="{D7137F72-979D-4A32-BB92-903C92305DB7}">
      <dgm:prSet/>
      <dgm:spPr/>
      <dgm:t>
        <a:bodyPr/>
        <a:lstStyle/>
        <a:p>
          <a:pPr algn="just"/>
          <a:endParaRPr lang="es-ES" sz="1200">
            <a:solidFill>
              <a:schemeClr val="accent6">
                <a:lumMod val="10000"/>
              </a:schemeClr>
            </a:solidFill>
          </a:endParaRPr>
        </a:p>
      </dgm:t>
    </dgm:pt>
    <dgm:pt modelId="{9B696E8B-45AA-41CC-8249-791658D383B2}">
      <dgm:prSet phldrT="[Texto]" custT="1"/>
      <dgm:spPr/>
      <dgm:t>
        <a:bodyPr/>
        <a:lstStyle/>
        <a:p>
          <a:pPr algn="just" eaLnBrk="1" latinLnBrk="0"/>
          <a:r>
            <a:rPr lang="es-BO" sz="1200" dirty="0" smtClean="0">
              <a:solidFill>
                <a:schemeClr val="accent6">
                  <a:lumMod val="10000"/>
                </a:schemeClr>
              </a:solidFill>
              <a:hlinkClick xmlns:r="http://schemas.openxmlformats.org/officeDocument/2006/relationships" r:id="rId7" tooltip="Memento (patrón de diseño)"/>
            </a:rPr>
            <a:t>Memento</a:t>
          </a:r>
          <a:r>
            <a:rPr lang="es-BO" sz="1200" dirty="0" smtClean="0">
              <a:solidFill>
                <a:schemeClr val="accent6">
                  <a:lumMod val="10000"/>
                </a:schemeClr>
              </a:solidFill>
            </a:rPr>
            <a:t> (Recuerdo): Permite volver a estados anteriores del sistema.</a:t>
          </a:r>
          <a:endParaRPr lang="es-ES" sz="1200" dirty="0">
            <a:solidFill>
              <a:schemeClr val="accent6">
                <a:lumMod val="10000"/>
              </a:schemeClr>
            </a:solidFill>
          </a:endParaRPr>
        </a:p>
      </dgm:t>
    </dgm:pt>
    <dgm:pt modelId="{6AC1D323-C74D-4B7E-8802-7CB9B138B628}" type="parTrans" cxnId="{C812F9FF-7123-48B3-A14B-D2C529CBEDCF}">
      <dgm:prSet/>
      <dgm:spPr/>
      <dgm:t>
        <a:bodyPr/>
        <a:lstStyle/>
        <a:p>
          <a:pPr algn="just"/>
          <a:endParaRPr lang="es-ES" sz="1200">
            <a:solidFill>
              <a:schemeClr val="accent6">
                <a:lumMod val="10000"/>
              </a:schemeClr>
            </a:solidFill>
          </a:endParaRPr>
        </a:p>
      </dgm:t>
    </dgm:pt>
    <dgm:pt modelId="{C4A55CDD-353F-49AD-A6FC-58BFCCDEDD89}" type="sibTrans" cxnId="{C812F9FF-7123-48B3-A14B-D2C529CBEDCF}">
      <dgm:prSet/>
      <dgm:spPr/>
      <dgm:t>
        <a:bodyPr/>
        <a:lstStyle/>
        <a:p>
          <a:pPr algn="just"/>
          <a:endParaRPr lang="es-ES" sz="1200">
            <a:solidFill>
              <a:schemeClr val="accent6">
                <a:lumMod val="10000"/>
              </a:schemeClr>
            </a:solidFill>
          </a:endParaRPr>
        </a:p>
      </dgm:t>
    </dgm:pt>
    <dgm:pt modelId="{78774B23-7255-43FA-8C7F-E20DBE59FAF4}">
      <dgm:prSet phldrT="[Texto]" custT="1"/>
      <dgm:spPr/>
      <dgm:t>
        <a:bodyPr/>
        <a:lstStyle/>
        <a:p>
          <a:pPr algn="just" eaLnBrk="1" latinLnBrk="0"/>
          <a:r>
            <a:rPr lang="es-BO" sz="1200" dirty="0" err="1" smtClean="0">
              <a:solidFill>
                <a:schemeClr val="accent6">
                  <a:lumMod val="10000"/>
                </a:schemeClr>
              </a:solidFill>
              <a:hlinkClick xmlns:r="http://schemas.openxmlformats.org/officeDocument/2006/relationships" r:id="rId8" tooltip="Observer (patrón de diseño)"/>
            </a:rPr>
            <a:t>Observer</a:t>
          </a:r>
          <a:r>
            <a:rPr lang="es-BO" sz="1200" dirty="0" smtClean="0">
              <a:solidFill>
                <a:schemeClr val="accent6">
                  <a:lumMod val="10000"/>
                </a:schemeClr>
              </a:solidFill>
            </a:rPr>
            <a:t> (Observador): Define una dependencia de uno-a-muchos entre objetos, de forma que cuando un objeto cambie de estado se notifique y actualicen automáticamente todos los objetos que dependen de él.</a:t>
          </a:r>
          <a:endParaRPr lang="es-ES" sz="1200" dirty="0">
            <a:solidFill>
              <a:schemeClr val="accent6">
                <a:lumMod val="10000"/>
              </a:schemeClr>
            </a:solidFill>
          </a:endParaRPr>
        </a:p>
      </dgm:t>
    </dgm:pt>
    <dgm:pt modelId="{EB515877-8B56-416D-B54D-1F97FCF1E3A4}" type="parTrans" cxnId="{62F9F6CD-FDAB-470A-A5C3-D0ED1F55E8E0}">
      <dgm:prSet/>
      <dgm:spPr/>
      <dgm:t>
        <a:bodyPr/>
        <a:lstStyle/>
        <a:p>
          <a:pPr algn="just"/>
          <a:endParaRPr lang="es-ES" sz="1200">
            <a:solidFill>
              <a:schemeClr val="accent6">
                <a:lumMod val="10000"/>
              </a:schemeClr>
            </a:solidFill>
          </a:endParaRPr>
        </a:p>
      </dgm:t>
    </dgm:pt>
    <dgm:pt modelId="{38B88F06-BB2C-497A-9786-C77EA30DFAAF}" type="sibTrans" cxnId="{62F9F6CD-FDAB-470A-A5C3-D0ED1F55E8E0}">
      <dgm:prSet/>
      <dgm:spPr/>
      <dgm:t>
        <a:bodyPr/>
        <a:lstStyle/>
        <a:p>
          <a:pPr algn="just"/>
          <a:endParaRPr lang="es-ES" sz="1200">
            <a:solidFill>
              <a:schemeClr val="accent6">
                <a:lumMod val="10000"/>
              </a:schemeClr>
            </a:solidFill>
          </a:endParaRPr>
        </a:p>
      </dgm:t>
    </dgm:pt>
    <dgm:pt modelId="{4CEBAB1A-6754-408E-AF35-BACB2C960178}">
      <dgm:prSet phldrT="[Texto]" custT="1"/>
      <dgm:spPr/>
      <dgm:t>
        <a:bodyPr/>
        <a:lstStyle/>
        <a:p>
          <a:pPr algn="just" eaLnBrk="1" latinLnBrk="0"/>
          <a:r>
            <a:rPr lang="es-BO" sz="1200" smtClean="0">
              <a:solidFill>
                <a:schemeClr val="accent6">
                  <a:lumMod val="10000"/>
                </a:schemeClr>
              </a:solidFill>
              <a:hlinkClick xmlns:r="http://schemas.openxmlformats.org/officeDocument/2006/relationships" r:id="rId9" tooltip="State (patrón de diseño)"/>
            </a:rPr>
            <a:t>State</a:t>
          </a:r>
          <a:r>
            <a:rPr lang="es-BO" sz="1200" smtClean="0">
              <a:solidFill>
                <a:schemeClr val="accent6">
                  <a:lumMod val="10000"/>
                </a:schemeClr>
              </a:solidFill>
            </a:rPr>
            <a:t> (Estado): Permite que un objeto modifique su comportamiento cada vez que cambie su estado interno.</a:t>
          </a:r>
          <a:endParaRPr lang="es-ES" sz="1200" dirty="0">
            <a:solidFill>
              <a:schemeClr val="accent6">
                <a:lumMod val="10000"/>
              </a:schemeClr>
            </a:solidFill>
          </a:endParaRPr>
        </a:p>
      </dgm:t>
    </dgm:pt>
    <dgm:pt modelId="{089B5268-610E-4558-B784-7F790FDC0438}" type="parTrans" cxnId="{8C4B70A8-CD4D-46E5-A59E-2E9F446E9AAF}">
      <dgm:prSet/>
      <dgm:spPr/>
      <dgm:t>
        <a:bodyPr/>
        <a:lstStyle/>
        <a:p>
          <a:pPr algn="just"/>
          <a:endParaRPr lang="es-ES" sz="1200">
            <a:solidFill>
              <a:schemeClr val="accent6">
                <a:lumMod val="10000"/>
              </a:schemeClr>
            </a:solidFill>
          </a:endParaRPr>
        </a:p>
      </dgm:t>
    </dgm:pt>
    <dgm:pt modelId="{6C64211F-9E50-4900-97AA-D81B028D0457}" type="sibTrans" cxnId="{8C4B70A8-CD4D-46E5-A59E-2E9F446E9AAF}">
      <dgm:prSet/>
      <dgm:spPr/>
      <dgm:t>
        <a:bodyPr/>
        <a:lstStyle/>
        <a:p>
          <a:pPr algn="just"/>
          <a:endParaRPr lang="es-ES" sz="1200">
            <a:solidFill>
              <a:schemeClr val="accent6">
                <a:lumMod val="10000"/>
              </a:schemeClr>
            </a:solidFill>
          </a:endParaRPr>
        </a:p>
      </dgm:t>
    </dgm:pt>
    <dgm:pt modelId="{115526E7-88EA-48D5-A9AC-E297E3F7CAA1}">
      <dgm:prSet phldrT="[Texto]" custT="1"/>
      <dgm:spPr/>
      <dgm:t>
        <a:bodyPr/>
        <a:lstStyle/>
        <a:p>
          <a:pPr algn="just" eaLnBrk="1" latinLnBrk="0"/>
          <a:r>
            <a:rPr lang="es-BO" sz="1200" dirty="0" err="1" smtClean="0">
              <a:solidFill>
                <a:schemeClr val="accent6">
                  <a:lumMod val="10000"/>
                </a:schemeClr>
              </a:solidFill>
              <a:hlinkClick xmlns:r="http://schemas.openxmlformats.org/officeDocument/2006/relationships" r:id="rId10" tooltip="Strategy (patrón de diseño)"/>
            </a:rPr>
            <a:t>Strategy</a:t>
          </a:r>
          <a:r>
            <a:rPr lang="es-BO" sz="1200" dirty="0" smtClean="0">
              <a:solidFill>
                <a:schemeClr val="accent6">
                  <a:lumMod val="10000"/>
                </a:schemeClr>
              </a:solidFill>
            </a:rPr>
            <a:t> (Estrategia): Permite disponer de varios métodos para resolver un problema y elegir cuál utilizar en tiempo de ejecución.</a:t>
          </a:r>
          <a:endParaRPr lang="es-ES" sz="1200" dirty="0">
            <a:solidFill>
              <a:schemeClr val="accent6">
                <a:lumMod val="10000"/>
              </a:schemeClr>
            </a:solidFill>
          </a:endParaRPr>
        </a:p>
      </dgm:t>
    </dgm:pt>
    <dgm:pt modelId="{754EB28A-A19A-4347-A6FE-E19072DAB64A}" type="parTrans" cxnId="{BF4F661F-896B-41F3-9222-C99F501ABD7C}">
      <dgm:prSet/>
      <dgm:spPr/>
      <dgm:t>
        <a:bodyPr/>
        <a:lstStyle/>
        <a:p>
          <a:pPr algn="just"/>
          <a:endParaRPr lang="es-ES" sz="1200">
            <a:solidFill>
              <a:schemeClr val="accent6">
                <a:lumMod val="10000"/>
              </a:schemeClr>
            </a:solidFill>
          </a:endParaRPr>
        </a:p>
      </dgm:t>
    </dgm:pt>
    <dgm:pt modelId="{0D0EFBA0-28EB-469F-B211-67708A274E40}" type="sibTrans" cxnId="{BF4F661F-896B-41F3-9222-C99F501ABD7C}">
      <dgm:prSet/>
      <dgm:spPr/>
      <dgm:t>
        <a:bodyPr/>
        <a:lstStyle/>
        <a:p>
          <a:pPr algn="just"/>
          <a:endParaRPr lang="es-ES" sz="1200">
            <a:solidFill>
              <a:schemeClr val="accent6">
                <a:lumMod val="10000"/>
              </a:schemeClr>
            </a:solidFill>
          </a:endParaRPr>
        </a:p>
      </dgm:t>
    </dgm:pt>
    <dgm:pt modelId="{E34C62D0-6392-4BF1-A159-913BFF3E0660}">
      <dgm:prSet phldrT="[Texto]" custT="1"/>
      <dgm:spPr/>
      <dgm:t>
        <a:bodyPr/>
        <a:lstStyle/>
        <a:p>
          <a:pPr algn="just" eaLnBrk="1" latinLnBrk="0"/>
          <a:r>
            <a:rPr lang="es-BO" sz="1200" dirty="0" err="1" smtClean="0">
              <a:solidFill>
                <a:schemeClr val="accent6">
                  <a:lumMod val="10000"/>
                </a:schemeClr>
              </a:solidFill>
              <a:hlinkClick xmlns:r="http://schemas.openxmlformats.org/officeDocument/2006/relationships" r:id="rId11" tooltip="Visitor (patrón de diseño)"/>
            </a:rPr>
            <a:t>Visitor</a:t>
          </a:r>
          <a:r>
            <a:rPr lang="es-BO" sz="1200" dirty="0" smtClean="0">
              <a:solidFill>
                <a:schemeClr val="accent6">
                  <a:lumMod val="10000"/>
                </a:schemeClr>
              </a:solidFill>
            </a:rPr>
            <a:t> (Visitante): Permite definir nuevas operaciones sobre una jerarquía de clases </a:t>
          </a:r>
          <a:endParaRPr lang="es-ES" sz="1200" dirty="0">
            <a:solidFill>
              <a:schemeClr val="accent6">
                <a:lumMod val="10000"/>
              </a:schemeClr>
            </a:solidFill>
          </a:endParaRPr>
        </a:p>
      </dgm:t>
    </dgm:pt>
    <dgm:pt modelId="{BE349EB4-10F2-41D6-8C01-C4A8DCB4E654}" type="parTrans" cxnId="{39F5C50E-1D3D-4C50-8525-98FF732F1687}">
      <dgm:prSet/>
      <dgm:spPr/>
      <dgm:t>
        <a:bodyPr/>
        <a:lstStyle/>
        <a:p>
          <a:pPr algn="just"/>
          <a:endParaRPr lang="es-ES" sz="1200">
            <a:solidFill>
              <a:schemeClr val="accent6">
                <a:lumMod val="10000"/>
              </a:schemeClr>
            </a:solidFill>
          </a:endParaRPr>
        </a:p>
      </dgm:t>
    </dgm:pt>
    <dgm:pt modelId="{D6F437E2-051C-406F-822D-7684E0619D81}" type="sibTrans" cxnId="{39F5C50E-1D3D-4C50-8525-98FF732F1687}">
      <dgm:prSet/>
      <dgm:spPr/>
      <dgm:t>
        <a:bodyPr/>
        <a:lstStyle/>
        <a:p>
          <a:pPr algn="just"/>
          <a:endParaRPr lang="es-ES" sz="1200">
            <a:solidFill>
              <a:schemeClr val="accent6">
                <a:lumMod val="10000"/>
              </a:schemeClr>
            </a:solidFill>
          </a:endParaRPr>
        </a:p>
      </dgm:t>
    </dgm:pt>
    <dgm:pt modelId="{936B05F4-B31C-404C-8DE1-7358A65894AC}" type="pres">
      <dgm:prSet presAssocID="{7FB7087F-3D3D-4D97-823A-268F9A860790}" presName="linearFlow" presStyleCnt="0">
        <dgm:presLayoutVars>
          <dgm:dir/>
          <dgm:resizeHandles val="exact"/>
        </dgm:presLayoutVars>
      </dgm:prSet>
      <dgm:spPr/>
      <dgm:t>
        <a:bodyPr/>
        <a:lstStyle/>
        <a:p>
          <a:endParaRPr lang="es-ES"/>
        </a:p>
      </dgm:t>
    </dgm:pt>
    <dgm:pt modelId="{C67B1A9B-632A-4352-957B-9C75DDF181D8}" type="pres">
      <dgm:prSet presAssocID="{53DB0835-2EBB-4A53-98C1-6E448CE6D4BF}" presName="composite" presStyleCnt="0"/>
      <dgm:spPr/>
    </dgm:pt>
    <dgm:pt modelId="{18FE8EFC-A794-4A04-B387-855BC51A280D}" type="pres">
      <dgm:prSet presAssocID="{53DB0835-2EBB-4A53-98C1-6E448CE6D4BF}" presName="imgShp" presStyleLbl="fgImgPlace1" presStyleIdx="0" presStyleCnt="11" custLinFactX="-100000" custLinFactNeighborX="-169050" custLinFactNeighborY="-596"/>
      <dgm:spPr>
        <a:blipFill rotWithShape="0">
          <a:blip xmlns:r="http://schemas.openxmlformats.org/officeDocument/2006/relationships" r:embed="rId12"/>
          <a:stretch>
            <a:fillRect/>
          </a:stretch>
        </a:blipFill>
      </dgm:spPr>
    </dgm:pt>
    <dgm:pt modelId="{55E077DB-9E3E-47BD-8475-E0CC0B565C70}" type="pres">
      <dgm:prSet presAssocID="{53DB0835-2EBB-4A53-98C1-6E448CE6D4BF}" presName="txShp" presStyleLbl="node1" presStyleIdx="0" presStyleCnt="11" custScaleX="134028">
        <dgm:presLayoutVars>
          <dgm:bulletEnabled val="1"/>
        </dgm:presLayoutVars>
      </dgm:prSet>
      <dgm:spPr/>
      <dgm:t>
        <a:bodyPr/>
        <a:lstStyle/>
        <a:p>
          <a:endParaRPr lang="es-ES"/>
        </a:p>
      </dgm:t>
    </dgm:pt>
    <dgm:pt modelId="{44584B29-6BFE-441B-894F-9C8F67470B87}" type="pres">
      <dgm:prSet presAssocID="{F5DABD7E-1C86-44FF-8331-83FEA1806297}" presName="spacing" presStyleCnt="0"/>
      <dgm:spPr/>
    </dgm:pt>
    <dgm:pt modelId="{70337DCD-D98B-4F42-B78A-2538DC33C8A0}" type="pres">
      <dgm:prSet presAssocID="{98CC7043-383C-41D9-B609-13C533999D64}" presName="composite" presStyleCnt="0"/>
      <dgm:spPr/>
    </dgm:pt>
    <dgm:pt modelId="{28899624-DA05-49E2-BF20-9124F8C8B86E}" type="pres">
      <dgm:prSet presAssocID="{98CC7043-383C-41D9-B609-13C533999D64}" presName="imgShp" presStyleLbl="fgImgPlace1" presStyleIdx="1" presStyleCnt="11" custLinFactX="-100000" custLinFactNeighborX="-169050" custLinFactNeighborY="13113"/>
      <dgm:spPr>
        <a:blipFill rotWithShape="0">
          <a:blip xmlns:r="http://schemas.openxmlformats.org/officeDocument/2006/relationships" r:embed="rId12"/>
          <a:stretch>
            <a:fillRect/>
          </a:stretch>
        </a:blipFill>
      </dgm:spPr>
    </dgm:pt>
    <dgm:pt modelId="{FB190574-621C-4F6F-AA42-FF9B4ABEF790}" type="pres">
      <dgm:prSet presAssocID="{98CC7043-383C-41D9-B609-13C533999D64}" presName="txShp" presStyleLbl="node1" presStyleIdx="1" presStyleCnt="11" custScaleX="134028">
        <dgm:presLayoutVars>
          <dgm:bulletEnabled val="1"/>
        </dgm:presLayoutVars>
      </dgm:prSet>
      <dgm:spPr/>
      <dgm:t>
        <a:bodyPr/>
        <a:lstStyle/>
        <a:p>
          <a:endParaRPr lang="es-ES"/>
        </a:p>
      </dgm:t>
    </dgm:pt>
    <dgm:pt modelId="{01FCE62F-DA4D-41A8-8EAA-5EB8ED2D80D8}" type="pres">
      <dgm:prSet presAssocID="{49618959-4947-4699-9F37-269073611487}" presName="spacing" presStyleCnt="0"/>
      <dgm:spPr/>
    </dgm:pt>
    <dgm:pt modelId="{FED31B95-A97D-451B-8FCD-4E0CFDC82296}" type="pres">
      <dgm:prSet presAssocID="{BDFA7FA8-175F-4660-801E-5B309B53CC0F}" presName="composite" presStyleCnt="0"/>
      <dgm:spPr/>
    </dgm:pt>
    <dgm:pt modelId="{24E8BFE5-39FF-4D34-BAB5-48F675234157}" type="pres">
      <dgm:prSet presAssocID="{BDFA7FA8-175F-4660-801E-5B309B53CC0F}" presName="imgShp" presStyleLbl="fgImgPlace1" presStyleIdx="2" presStyleCnt="11" custLinFactX="-100000" custLinFactNeighborX="-169050" custLinFactNeighborY="-9069"/>
      <dgm:spPr>
        <a:blipFill rotWithShape="0">
          <a:blip xmlns:r="http://schemas.openxmlformats.org/officeDocument/2006/relationships" r:embed="rId12"/>
          <a:stretch>
            <a:fillRect/>
          </a:stretch>
        </a:blipFill>
      </dgm:spPr>
    </dgm:pt>
    <dgm:pt modelId="{92C0760F-024C-4818-880F-DB05845B00B3}" type="pres">
      <dgm:prSet presAssocID="{BDFA7FA8-175F-4660-801E-5B309B53CC0F}" presName="txShp" presStyleLbl="node1" presStyleIdx="2" presStyleCnt="11" custScaleX="134028">
        <dgm:presLayoutVars>
          <dgm:bulletEnabled val="1"/>
        </dgm:presLayoutVars>
      </dgm:prSet>
      <dgm:spPr/>
      <dgm:t>
        <a:bodyPr/>
        <a:lstStyle/>
        <a:p>
          <a:endParaRPr lang="es-ES"/>
        </a:p>
      </dgm:t>
    </dgm:pt>
    <dgm:pt modelId="{3A2EF7A7-71E1-43A8-8882-1CE6A6E27E0B}" type="pres">
      <dgm:prSet presAssocID="{4B3C4B46-B063-4805-9E0B-348186DF70F0}" presName="spacing" presStyleCnt="0"/>
      <dgm:spPr/>
    </dgm:pt>
    <dgm:pt modelId="{76C0BE1C-BFC0-4FA2-9D04-8A31756B28CD}" type="pres">
      <dgm:prSet presAssocID="{96095840-217D-49C9-AB5D-0699DA51E883}" presName="composite" presStyleCnt="0"/>
      <dgm:spPr/>
    </dgm:pt>
    <dgm:pt modelId="{F791C5BE-D911-4614-BFFF-A5A2A0F82424}" type="pres">
      <dgm:prSet presAssocID="{96095840-217D-49C9-AB5D-0699DA51E883}" presName="imgShp" presStyleLbl="fgImgPlace1" presStyleIdx="3" presStyleCnt="11" custLinFactX="-100000" custLinFactNeighborX="-169050" custLinFactNeighborY="4639"/>
      <dgm:spPr>
        <a:blipFill rotWithShape="0">
          <a:blip xmlns:r="http://schemas.openxmlformats.org/officeDocument/2006/relationships" r:embed="rId12"/>
          <a:stretch>
            <a:fillRect/>
          </a:stretch>
        </a:blipFill>
      </dgm:spPr>
    </dgm:pt>
    <dgm:pt modelId="{A007604F-FB9A-49C1-9583-D2EDB07DCE16}" type="pres">
      <dgm:prSet presAssocID="{96095840-217D-49C9-AB5D-0699DA51E883}" presName="txShp" presStyleLbl="node1" presStyleIdx="3" presStyleCnt="11" custScaleX="134028">
        <dgm:presLayoutVars>
          <dgm:bulletEnabled val="1"/>
        </dgm:presLayoutVars>
      </dgm:prSet>
      <dgm:spPr/>
      <dgm:t>
        <a:bodyPr/>
        <a:lstStyle/>
        <a:p>
          <a:endParaRPr lang="es-ES"/>
        </a:p>
      </dgm:t>
    </dgm:pt>
    <dgm:pt modelId="{7F166265-E450-4EDD-94F9-309BA4FA8EFF}" type="pres">
      <dgm:prSet presAssocID="{C82B038E-1AB4-490F-8EFB-D537EDA783CB}" presName="spacing" presStyleCnt="0"/>
      <dgm:spPr/>
    </dgm:pt>
    <dgm:pt modelId="{D66F1BA0-A741-4141-9F9E-7738DCE12945}" type="pres">
      <dgm:prSet presAssocID="{59B99BA7-1166-4DF7-9318-B38BA9CDC757}" presName="composite" presStyleCnt="0"/>
      <dgm:spPr/>
    </dgm:pt>
    <dgm:pt modelId="{13E69950-6A44-49B8-8857-55F2936D5BCC}" type="pres">
      <dgm:prSet presAssocID="{59B99BA7-1166-4DF7-9318-B38BA9CDC757}" presName="imgShp" presStyleLbl="fgImgPlace1" presStyleIdx="4" presStyleCnt="11" custLinFactX="-100000" custLinFactNeighborX="-169050" custLinFactNeighborY="402"/>
      <dgm:spPr>
        <a:blipFill rotWithShape="0">
          <a:blip xmlns:r="http://schemas.openxmlformats.org/officeDocument/2006/relationships" r:embed="rId12"/>
          <a:stretch>
            <a:fillRect/>
          </a:stretch>
        </a:blipFill>
      </dgm:spPr>
    </dgm:pt>
    <dgm:pt modelId="{E41F154B-DF67-4761-ABAD-69C9C13ABDDB}" type="pres">
      <dgm:prSet presAssocID="{59B99BA7-1166-4DF7-9318-B38BA9CDC757}" presName="txShp" presStyleLbl="node1" presStyleIdx="4" presStyleCnt="11" custScaleX="134028">
        <dgm:presLayoutVars>
          <dgm:bulletEnabled val="1"/>
        </dgm:presLayoutVars>
      </dgm:prSet>
      <dgm:spPr/>
      <dgm:t>
        <a:bodyPr/>
        <a:lstStyle/>
        <a:p>
          <a:endParaRPr lang="es-ES"/>
        </a:p>
      </dgm:t>
    </dgm:pt>
    <dgm:pt modelId="{6B7D21E2-8ACC-42E4-9AB6-759A07D0EE87}" type="pres">
      <dgm:prSet presAssocID="{D669E192-D16D-430B-B581-6B720D8832CC}" presName="spacing" presStyleCnt="0"/>
      <dgm:spPr/>
    </dgm:pt>
    <dgm:pt modelId="{42041AA3-4678-4E2F-9CF1-8416C923DDBE}" type="pres">
      <dgm:prSet presAssocID="{9B696E8B-45AA-41CC-8249-791658D383B2}" presName="composite" presStyleCnt="0"/>
      <dgm:spPr/>
    </dgm:pt>
    <dgm:pt modelId="{E892A230-8CD1-4BEB-86DF-67DFA08DEAA5}" type="pres">
      <dgm:prSet presAssocID="{9B696E8B-45AA-41CC-8249-791658D383B2}" presName="imgShp" presStyleLbl="fgImgPlace1" presStyleIdx="5" presStyleCnt="11" custLinFactX="-100000" custLinFactNeighborX="-169050" custLinFactNeighborY="-3834"/>
      <dgm:spPr>
        <a:blipFill rotWithShape="0">
          <a:blip xmlns:r="http://schemas.openxmlformats.org/officeDocument/2006/relationships" r:embed="rId12"/>
          <a:stretch>
            <a:fillRect/>
          </a:stretch>
        </a:blipFill>
      </dgm:spPr>
    </dgm:pt>
    <dgm:pt modelId="{5841867B-FD73-4191-8E06-C477AFEE5394}" type="pres">
      <dgm:prSet presAssocID="{9B696E8B-45AA-41CC-8249-791658D383B2}" presName="txShp" presStyleLbl="node1" presStyleIdx="5" presStyleCnt="11" custScaleX="134028">
        <dgm:presLayoutVars>
          <dgm:bulletEnabled val="1"/>
        </dgm:presLayoutVars>
      </dgm:prSet>
      <dgm:spPr/>
      <dgm:t>
        <a:bodyPr/>
        <a:lstStyle/>
        <a:p>
          <a:endParaRPr lang="es-ES"/>
        </a:p>
      </dgm:t>
    </dgm:pt>
    <dgm:pt modelId="{175A5657-70C1-4E9B-929E-48C0DEC0AFCE}" type="pres">
      <dgm:prSet presAssocID="{C4A55CDD-353F-49AD-A6FC-58BFCCDEDD89}" presName="spacing" presStyleCnt="0"/>
      <dgm:spPr/>
    </dgm:pt>
    <dgm:pt modelId="{447D5BE4-2CE9-4EBD-AFB2-A3C0F88529C2}" type="pres">
      <dgm:prSet presAssocID="{78774B23-7255-43FA-8C7F-E20DBE59FAF4}" presName="composite" presStyleCnt="0"/>
      <dgm:spPr/>
    </dgm:pt>
    <dgm:pt modelId="{2D017D38-FEE0-4F82-8503-ECBF67517D77}" type="pres">
      <dgm:prSet presAssocID="{78774B23-7255-43FA-8C7F-E20DBE59FAF4}" presName="imgShp" presStyleLbl="fgImgPlace1" presStyleIdx="6" presStyleCnt="11" custLinFactX="-100000" custLinFactNeighborX="-169050" custLinFactNeighborY="-8071"/>
      <dgm:spPr>
        <a:blipFill rotWithShape="0">
          <a:blip xmlns:r="http://schemas.openxmlformats.org/officeDocument/2006/relationships" r:embed="rId12"/>
          <a:stretch>
            <a:fillRect/>
          </a:stretch>
        </a:blipFill>
      </dgm:spPr>
    </dgm:pt>
    <dgm:pt modelId="{91916430-FFC1-485C-A34C-17E250AB18F5}" type="pres">
      <dgm:prSet presAssocID="{78774B23-7255-43FA-8C7F-E20DBE59FAF4}" presName="txShp" presStyleLbl="node1" presStyleIdx="6" presStyleCnt="11" custScaleX="134028">
        <dgm:presLayoutVars>
          <dgm:bulletEnabled val="1"/>
        </dgm:presLayoutVars>
      </dgm:prSet>
      <dgm:spPr/>
      <dgm:t>
        <a:bodyPr/>
        <a:lstStyle/>
        <a:p>
          <a:endParaRPr lang="es-ES"/>
        </a:p>
      </dgm:t>
    </dgm:pt>
    <dgm:pt modelId="{C7452870-80C0-40D8-9423-8A9641110F3E}" type="pres">
      <dgm:prSet presAssocID="{38B88F06-BB2C-497A-9786-C77EA30DFAAF}" presName="spacing" presStyleCnt="0"/>
      <dgm:spPr/>
    </dgm:pt>
    <dgm:pt modelId="{87DA57D3-EF54-41C9-BDBA-9D51F048C798}" type="pres">
      <dgm:prSet presAssocID="{4CEBAB1A-6754-408E-AF35-BACB2C960178}" presName="composite" presStyleCnt="0"/>
      <dgm:spPr/>
    </dgm:pt>
    <dgm:pt modelId="{B326EC3C-3DCD-467B-92FD-368E7208470D}" type="pres">
      <dgm:prSet presAssocID="{4CEBAB1A-6754-408E-AF35-BACB2C960178}" presName="imgShp" presStyleLbl="fgImgPlace1" presStyleIdx="7" presStyleCnt="11" custLinFactX="-100000" custLinFactNeighborX="-169050" custLinFactNeighborY="5637"/>
      <dgm:spPr>
        <a:blipFill rotWithShape="0">
          <a:blip xmlns:r="http://schemas.openxmlformats.org/officeDocument/2006/relationships" r:embed="rId12"/>
          <a:stretch>
            <a:fillRect/>
          </a:stretch>
        </a:blipFill>
      </dgm:spPr>
    </dgm:pt>
    <dgm:pt modelId="{A30EE887-B36D-4AE0-954D-EA2EABF5075A}" type="pres">
      <dgm:prSet presAssocID="{4CEBAB1A-6754-408E-AF35-BACB2C960178}" presName="txShp" presStyleLbl="node1" presStyleIdx="7" presStyleCnt="11" custScaleX="134028">
        <dgm:presLayoutVars>
          <dgm:bulletEnabled val="1"/>
        </dgm:presLayoutVars>
      </dgm:prSet>
      <dgm:spPr/>
      <dgm:t>
        <a:bodyPr/>
        <a:lstStyle/>
        <a:p>
          <a:endParaRPr lang="es-ES"/>
        </a:p>
      </dgm:t>
    </dgm:pt>
    <dgm:pt modelId="{F1C7AC06-5583-4B9D-BDA3-AC5C019DB0DD}" type="pres">
      <dgm:prSet presAssocID="{6C64211F-9E50-4900-97AA-D81B028D0457}" presName="spacing" presStyleCnt="0"/>
      <dgm:spPr/>
    </dgm:pt>
    <dgm:pt modelId="{0B07EF1E-5BD3-4450-9263-60106F93DE63}" type="pres">
      <dgm:prSet presAssocID="{115526E7-88EA-48D5-A9AC-E297E3F7CAA1}" presName="composite" presStyleCnt="0"/>
      <dgm:spPr/>
    </dgm:pt>
    <dgm:pt modelId="{EA9848C1-835D-4AA4-A488-EB898DE7CDA2}" type="pres">
      <dgm:prSet presAssocID="{115526E7-88EA-48D5-A9AC-E297E3F7CAA1}" presName="imgShp" presStyleLbl="fgImgPlace1" presStyleIdx="8" presStyleCnt="11" custLinFactX="-100000" custLinFactNeighborX="-169050" custLinFactNeighborY="1400"/>
      <dgm:spPr>
        <a:blipFill rotWithShape="0">
          <a:blip xmlns:r="http://schemas.openxmlformats.org/officeDocument/2006/relationships" r:embed="rId12"/>
          <a:stretch>
            <a:fillRect/>
          </a:stretch>
        </a:blipFill>
      </dgm:spPr>
    </dgm:pt>
    <dgm:pt modelId="{7AB65BB6-54C6-439C-ABBD-D3E1EA867524}" type="pres">
      <dgm:prSet presAssocID="{115526E7-88EA-48D5-A9AC-E297E3F7CAA1}" presName="txShp" presStyleLbl="node1" presStyleIdx="8" presStyleCnt="11" custScaleX="134028">
        <dgm:presLayoutVars>
          <dgm:bulletEnabled val="1"/>
        </dgm:presLayoutVars>
      </dgm:prSet>
      <dgm:spPr/>
      <dgm:t>
        <a:bodyPr/>
        <a:lstStyle/>
        <a:p>
          <a:endParaRPr lang="es-ES"/>
        </a:p>
      </dgm:t>
    </dgm:pt>
    <dgm:pt modelId="{5C1CEF50-1257-4759-8B39-37A8C6B4B4BE}" type="pres">
      <dgm:prSet presAssocID="{0D0EFBA0-28EB-469F-B211-67708A274E40}" presName="spacing" presStyleCnt="0"/>
      <dgm:spPr/>
    </dgm:pt>
    <dgm:pt modelId="{9C75C48C-133E-4F40-8934-70C625B54DDD}" type="pres">
      <dgm:prSet presAssocID="{6B9E0BF5-0026-4E30-9CDC-B32D097AFC6D}" presName="composite" presStyleCnt="0"/>
      <dgm:spPr/>
    </dgm:pt>
    <dgm:pt modelId="{3F23AECB-4115-411E-85BD-A2DC19212A70}" type="pres">
      <dgm:prSet presAssocID="{6B9E0BF5-0026-4E30-9CDC-B32D097AFC6D}" presName="imgShp" presStyleLbl="fgImgPlace1" presStyleIdx="9" presStyleCnt="11" custLinFactX="-100000" custLinFactNeighborX="-169050" custLinFactNeighborY="-2837"/>
      <dgm:spPr>
        <a:blipFill rotWithShape="0">
          <a:blip xmlns:r="http://schemas.openxmlformats.org/officeDocument/2006/relationships" r:embed="rId12"/>
          <a:stretch>
            <a:fillRect/>
          </a:stretch>
        </a:blipFill>
      </dgm:spPr>
    </dgm:pt>
    <dgm:pt modelId="{1F4EE376-F9CA-4553-9B4B-D6F28E26D4E4}" type="pres">
      <dgm:prSet presAssocID="{6B9E0BF5-0026-4E30-9CDC-B32D097AFC6D}" presName="txShp" presStyleLbl="node1" presStyleIdx="9" presStyleCnt="11" custScaleX="134028">
        <dgm:presLayoutVars>
          <dgm:bulletEnabled val="1"/>
        </dgm:presLayoutVars>
      </dgm:prSet>
      <dgm:spPr/>
      <dgm:t>
        <a:bodyPr/>
        <a:lstStyle/>
        <a:p>
          <a:endParaRPr lang="es-ES"/>
        </a:p>
      </dgm:t>
    </dgm:pt>
    <dgm:pt modelId="{9C3A8E36-86AF-49C5-B625-73B1E7D33E1A}" type="pres">
      <dgm:prSet presAssocID="{D0020836-A59A-4D32-AC6F-2CFB7E89D079}" presName="spacing" presStyleCnt="0"/>
      <dgm:spPr/>
    </dgm:pt>
    <dgm:pt modelId="{5319BA3E-9FA6-46C9-A0B3-FE7BE070D7D3}" type="pres">
      <dgm:prSet presAssocID="{E34C62D0-6392-4BF1-A159-913BFF3E0660}" presName="composite" presStyleCnt="0"/>
      <dgm:spPr/>
    </dgm:pt>
    <dgm:pt modelId="{BD453F67-26F6-4F25-81E5-873A182B5C4D}" type="pres">
      <dgm:prSet presAssocID="{E34C62D0-6392-4BF1-A159-913BFF3E0660}" presName="imgShp" presStyleLbl="fgImgPlace1" presStyleIdx="10" presStyleCnt="11" custLinFactX="-100000" custLinFactNeighborX="-169050" custLinFactNeighborY="-7073"/>
      <dgm:spPr>
        <a:blipFill rotWithShape="0">
          <a:blip xmlns:r="http://schemas.openxmlformats.org/officeDocument/2006/relationships" r:embed="rId12"/>
          <a:stretch>
            <a:fillRect/>
          </a:stretch>
        </a:blipFill>
      </dgm:spPr>
    </dgm:pt>
    <dgm:pt modelId="{D59BC32D-B101-410B-9836-A3911354504D}" type="pres">
      <dgm:prSet presAssocID="{E34C62D0-6392-4BF1-A159-913BFF3E0660}" presName="txShp" presStyleLbl="node1" presStyleIdx="10" presStyleCnt="11" custScaleX="134028">
        <dgm:presLayoutVars>
          <dgm:bulletEnabled val="1"/>
        </dgm:presLayoutVars>
      </dgm:prSet>
      <dgm:spPr/>
      <dgm:t>
        <a:bodyPr/>
        <a:lstStyle/>
        <a:p>
          <a:endParaRPr lang="es-ES"/>
        </a:p>
      </dgm:t>
    </dgm:pt>
  </dgm:ptLst>
  <dgm:cxnLst>
    <dgm:cxn modelId="{39F5C50E-1D3D-4C50-8525-98FF732F1687}" srcId="{7FB7087F-3D3D-4D97-823A-268F9A860790}" destId="{E34C62D0-6392-4BF1-A159-913BFF3E0660}" srcOrd="10" destOrd="0" parTransId="{BE349EB4-10F2-41D6-8C01-C4A8DCB4E654}" sibTransId="{D6F437E2-051C-406F-822D-7684E0619D81}"/>
    <dgm:cxn modelId="{BF4F661F-896B-41F3-9222-C99F501ABD7C}" srcId="{7FB7087F-3D3D-4D97-823A-268F9A860790}" destId="{115526E7-88EA-48D5-A9AC-E297E3F7CAA1}" srcOrd="8" destOrd="0" parTransId="{754EB28A-A19A-4347-A6FE-E19072DAB64A}" sibTransId="{0D0EFBA0-28EB-469F-B211-67708A274E40}"/>
    <dgm:cxn modelId="{2A169E54-295A-46D4-9050-E5BE6FCD037D}" srcId="{7FB7087F-3D3D-4D97-823A-268F9A860790}" destId="{96095840-217D-49C9-AB5D-0699DA51E883}" srcOrd="3" destOrd="0" parTransId="{3337E8F5-1905-4A8A-B684-832FC5447C98}" sibTransId="{C82B038E-1AB4-490F-8EFB-D537EDA783CB}"/>
    <dgm:cxn modelId="{62F9F6CD-FDAB-470A-A5C3-D0ED1F55E8E0}" srcId="{7FB7087F-3D3D-4D97-823A-268F9A860790}" destId="{78774B23-7255-43FA-8C7F-E20DBE59FAF4}" srcOrd="6" destOrd="0" parTransId="{EB515877-8B56-416D-B54D-1F97FCF1E3A4}" sibTransId="{38B88F06-BB2C-497A-9786-C77EA30DFAAF}"/>
    <dgm:cxn modelId="{8576C385-57EC-40E8-AB00-FD99AFF38C42}" type="presOf" srcId="{115526E7-88EA-48D5-A9AC-E297E3F7CAA1}" destId="{7AB65BB6-54C6-439C-ABBD-D3E1EA867524}" srcOrd="0" destOrd="0" presId="urn:microsoft.com/office/officeart/2005/8/layout/vList3"/>
    <dgm:cxn modelId="{D653FF7B-C7B3-4FEA-9698-262F2FD70E34}" type="presOf" srcId="{7FB7087F-3D3D-4D97-823A-268F9A860790}" destId="{936B05F4-B31C-404C-8DE1-7358A65894AC}" srcOrd="0" destOrd="0" presId="urn:microsoft.com/office/officeart/2005/8/layout/vList3"/>
    <dgm:cxn modelId="{C3B14032-0DD5-4EE7-AE8E-E3537E51D96E}" type="presOf" srcId="{E34C62D0-6392-4BF1-A159-913BFF3E0660}" destId="{D59BC32D-B101-410B-9836-A3911354504D}" srcOrd="0" destOrd="0" presId="urn:microsoft.com/office/officeart/2005/8/layout/vList3"/>
    <dgm:cxn modelId="{63AE7A6F-F488-4BE9-B3A9-0375E4DAF1D5}" type="presOf" srcId="{BDFA7FA8-175F-4660-801E-5B309B53CC0F}" destId="{92C0760F-024C-4818-880F-DB05845B00B3}" srcOrd="0" destOrd="0" presId="urn:microsoft.com/office/officeart/2005/8/layout/vList3"/>
    <dgm:cxn modelId="{516CF2F1-718C-4359-9C8F-EB8FC721F92A}" type="presOf" srcId="{98CC7043-383C-41D9-B609-13C533999D64}" destId="{FB190574-621C-4F6F-AA42-FF9B4ABEF790}" srcOrd="0" destOrd="0" presId="urn:microsoft.com/office/officeart/2005/8/layout/vList3"/>
    <dgm:cxn modelId="{0895FC6C-27BB-4C3D-AE78-96FEB0FE6A56}" type="presOf" srcId="{9B696E8B-45AA-41CC-8249-791658D383B2}" destId="{5841867B-FD73-4191-8E06-C477AFEE5394}" srcOrd="0" destOrd="0" presId="urn:microsoft.com/office/officeart/2005/8/layout/vList3"/>
    <dgm:cxn modelId="{D63A5D9B-BA1B-4F18-8A6A-7129E7D1BD05}" srcId="{7FB7087F-3D3D-4D97-823A-268F9A860790}" destId="{BDFA7FA8-175F-4660-801E-5B309B53CC0F}" srcOrd="2" destOrd="0" parTransId="{EF9C3472-E280-4C87-AD0D-3A5286F4BB99}" sibTransId="{4B3C4B46-B063-4805-9E0B-348186DF70F0}"/>
    <dgm:cxn modelId="{788E0CA0-E5BD-4957-88F9-EA7014267E54}" type="presOf" srcId="{59B99BA7-1166-4DF7-9318-B38BA9CDC757}" destId="{E41F154B-DF67-4761-ABAD-69C9C13ABDDB}" srcOrd="0" destOrd="0" presId="urn:microsoft.com/office/officeart/2005/8/layout/vList3"/>
    <dgm:cxn modelId="{D0F70C4C-A5EF-4E2A-92A3-6CCBBE98AED7}" type="presOf" srcId="{96095840-217D-49C9-AB5D-0699DA51E883}" destId="{A007604F-FB9A-49C1-9583-D2EDB07DCE16}" srcOrd="0" destOrd="0" presId="urn:microsoft.com/office/officeart/2005/8/layout/vList3"/>
    <dgm:cxn modelId="{D7137F72-979D-4A32-BB92-903C92305DB7}" srcId="{7FB7087F-3D3D-4D97-823A-268F9A860790}" destId="{6B9E0BF5-0026-4E30-9CDC-B32D097AFC6D}" srcOrd="9" destOrd="0" parTransId="{BD4AB1BA-B78B-4C73-A613-27396C81E85A}" sibTransId="{D0020836-A59A-4D32-AC6F-2CFB7E89D079}"/>
    <dgm:cxn modelId="{E7414643-56B9-40B3-80A7-A29F8287B433}" type="presOf" srcId="{4CEBAB1A-6754-408E-AF35-BACB2C960178}" destId="{A30EE887-B36D-4AE0-954D-EA2EABF5075A}" srcOrd="0" destOrd="0" presId="urn:microsoft.com/office/officeart/2005/8/layout/vList3"/>
    <dgm:cxn modelId="{BED81169-73DD-44C5-A429-162A251744F5}" srcId="{7FB7087F-3D3D-4D97-823A-268F9A860790}" destId="{98CC7043-383C-41D9-B609-13C533999D64}" srcOrd="1" destOrd="0" parTransId="{2E5F38B4-88C0-4EAD-9D55-D4A59A81F29A}" sibTransId="{49618959-4947-4699-9F37-269073611487}"/>
    <dgm:cxn modelId="{79EE0172-30B3-46FC-B239-668EC7E1D857}" srcId="{7FB7087F-3D3D-4D97-823A-268F9A860790}" destId="{53DB0835-2EBB-4A53-98C1-6E448CE6D4BF}" srcOrd="0" destOrd="0" parTransId="{74AB2EC2-068A-4272-A74E-08C70E96A152}" sibTransId="{F5DABD7E-1C86-44FF-8331-83FEA1806297}"/>
    <dgm:cxn modelId="{55EDC03E-5C33-47BD-991D-4E728FEFC742}" srcId="{7FB7087F-3D3D-4D97-823A-268F9A860790}" destId="{59B99BA7-1166-4DF7-9318-B38BA9CDC757}" srcOrd="4" destOrd="0" parTransId="{50147F1C-F740-42F9-8C77-596EA674766F}" sibTransId="{D669E192-D16D-430B-B581-6B720D8832CC}"/>
    <dgm:cxn modelId="{01412DB0-8118-42B4-84C4-AEBB8141C816}" type="presOf" srcId="{6B9E0BF5-0026-4E30-9CDC-B32D097AFC6D}" destId="{1F4EE376-F9CA-4553-9B4B-D6F28E26D4E4}" srcOrd="0" destOrd="0" presId="urn:microsoft.com/office/officeart/2005/8/layout/vList3"/>
    <dgm:cxn modelId="{85618AF1-0477-4B58-9873-BF8195379B39}" type="presOf" srcId="{78774B23-7255-43FA-8C7F-E20DBE59FAF4}" destId="{91916430-FFC1-485C-A34C-17E250AB18F5}" srcOrd="0" destOrd="0" presId="urn:microsoft.com/office/officeart/2005/8/layout/vList3"/>
    <dgm:cxn modelId="{AD47C275-E468-431D-8E07-53E4C1994D1C}" type="presOf" srcId="{53DB0835-2EBB-4A53-98C1-6E448CE6D4BF}" destId="{55E077DB-9E3E-47BD-8475-E0CC0B565C70}" srcOrd="0" destOrd="0" presId="urn:microsoft.com/office/officeart/2005/8/layout/vList3"/>
    <dgm:cxn modelId="{C812F9FF-7123-48B3-A14B-D2C529CBEDCF}" srcId="{7FB7087F-3D3D-4D97-823A-268F9A860790}" destId="{9B696E8B-45AA-41CC-8249-791658D383B2}" srcOrd="5" destOrd="0" parTransId="{6AC1D323-C74D-4B7E-8802-7CB9B138B628}" sibTransId="{C4A55CDD-353F-49AD-A6FC-58BFCCDEDD89}"/>
    <dgm:cxn modelId="{8C4B70A8-CD4D-46E5-A59E-2E9F446E9AAF}" srcId="{7FB7087F-3D3D-4D97-823A-268F9A860790}" destId="{4CEBAB1A-6754-408E-AF35-BACB2C960178}" srcOrd="7" destOrd="0" parTransId="{089B5268-610E-4558-B784-7F790FDC0438}" sibTransId="{6C64211F-9E50-4900-97AA-D81B028D0457}"/>
    <dgm:cxn modelId="{AC1AECD3-91F9-44D6-BC03-528E7BE617F4}" type="presParOf" srcId="{936B05F4-B31C-404C-8DE1-7358A65894AC}" destId="{C67B1A9B-632A-4352-957B-9C75DDF181D8}" srcOrd="0" destOrd="0" presId="urn:microsoft.com/office/officeart/2005/8/layout/vList3"/>
    <dgm:cxn modelId="{E4832C6D-56C2-4844-B528-1D56119A378A}" type="presParOf" srcId="{C67B1A9B-632A-4352-957B-9C75DDF181D8}" destId="{18FE8EFC-A794-4A04-B387-855BC51A280D}" srcOrd="0" destOrd="0" presId="urn:microsoft.com/office/officeart/2005/8/layout/vList3"/>
    <dgm:cxn modelId="{A3838504-2058-4422-B17E-322F21C8F69D}" type="presParOf" srcId="{C67B1A9B-632A-4352-957B-9C75DDF181D8}" destId="{55E077DB-9E3E-47BD-8475-E0CC0B565C70}" srcOrd="1" destOrd="0" presId="urn:microsoft.com/office/officeart/2005/8/layout/vList3"/>
    <dgm:cxn modelId="{2AB0C097-D92D-4301-A417-8F731783299A}" type="presParOf" srcId="{936B05F4-B31C-404C-8DE1-7358A65894AC}" destId="{44584B29-6BFE-441B-894F-9C8F67470B87}" srcOrd="1" destOrd="0" presId="urn:microsoft.com/office/officeart/2005/8/layout/vList3"/>
    <dgm:cxn modelId="{7DC01929-1DDF-4042-8492-3C5B05A95F9D}" type="presParOf" srcId="{936B05F4-B31C-404C-8DE1-7358A65894AC}" destId="{70337DCD-D98B-4F42-B78A-2538DC33C8A0}" srcOrd="2" destOrd="0" presId="urn:microsoft.com/office/officeart/2005/8/layout/vList3"/>
    <dgm:cxn modelId="{9A1C13B6-2F9E-4C87-9CFE-D8098CDABA7C}" type="presParOf" srcId="{70337DCD-D98B-4F42-B78A-2538DC33C8A0}" destId="{28899624-DA05-49E2-BF20-9124F8C8B86E}" srcOrd="0" destOrd="0" presId="urn:microsoft.com/office/officeart/2005/8/layout/vList3"/>
    <dgm:cxn modelId="{37E372ED-8221-4505-AFE4-C160A78F7133}" type="presParOf" srcId="{70337DCD-D98B-4F42-B78A-2538DC33C8A0}" destId="{FB190574-621C-4F6F-AA42-FF9B4ABEF790}" srcOrd="1" destOrd="0" presId="urn:microsoft.com/office/officeart/2005/8/layout/vList3"/>
    <dgm:cxn modelId="{56DF6E32-5C51-4C96-B70C-1FF871DF913D}" type="presParOf" srcId="{936B05F4-B31C-404C-8DE1-7358A65894AC}" destId="{01FCE62F-DA4D-41A8-8EAA-5EB8ED2D80D8}" srcOrd="3" destOrd="0" presId="urn:microsoft.com/office/officeart/2005/8/layout/vList3"/>
    <dgm:cxn modelId="{29878D21-7B8C-4265-A875-4857BA9CB7CA}" type="presParOf" srcId="{936B05F4-B31C-404C-8DE1-7358A65894AC}" destId="{FED31B95-A97D-451B-8FCD-4E0CFDC82296}" srcOrd="4" destOrd="0" presId="urn:microsoft.com/office/officeart/2005/8/layout/vList3"/>
    <dgm:cxn modelId="{09A31C3E-8E97-4E82-B90D-98457C5318F7}" type="presParOf" srcId="{FED31B95-A97D-451B-8FCD-4E0CFDC82296}" destId="{24E8BFE5-39FF-4D34-BAB5-48F675234157}" srcOrd="0" destOrd="0" presId="urn:microsoft.com/office/officeart/2005/8/layout/vList3"/>
    <dgm:cxn modelId="{7375DA8E-1B67-4582-A2A7-DAE5C1ED720E}" type="presParOf" srcId="{FED31B95-A97D-451B-8FCD-4E0CFDC82296}" destId="{92C0760F-024C-4818-880F-DB05845B00B3}" srcOrd="1" destOrd="0" presId="urn:microsoft.com/office/officeart/2005/8/layout/vList3"/>
    <dgm:cxn modelId="{EF60493C-76B4-4B54-90A7-D8ED5192017D}" type="presParOf" srcId="{936B05F4-B31C-404C-8DE1-7358A65894AC}" destId="{3A2EF7A7-71E1-43A8-8882-1CE6A6E27E0B}" srcOrd="5" destOrd="0" presId="urn:microsoft.com/office/officeart/2005/8/layout/vList3"/>
    <dgm:cxn modelId="{9226DA7B-9CFC-4424-A7D9-24DACC2AAD63}" type="presParOf" srcId="{936B05F4-B31C-404C-8DE1-7358A65894AC}" destId="{76C0BE1C-BFC0-4FA2-9D04-8A31756B28CD}" srcOrd="6" destOrd="0" presId="urn:microsoft.com/office/officeart/2005/8/layout/vList3"/>
    <dgm:cxn modelId="{9ADEADA6-313E-4B15-9F99-447F04D9DCCD}" type="presParOf" srcId="{76C0BE1C-BFC0-4FA2-9D04-8A31756B28CD}" destId="{F791C5BE-D911-4614-BFFF-A5A2A0F82424}" srcOrd="0" destOrd="0" presId="urn:microsoft.com/office/officeart/2005/8/layout/vList3"/>
    <dgm:cxn modelId="{0108E783-D84E-40BC-9717-7F0325F15E5C}" type="presParOf" srcId="{76C0BE1C-BFC0-4FA2-9D04-8A31756B28CD}" destId="{A007604F-FB9A-49C1-9583-D2EDB07DCE16}" srcOrd="1" destOrd="0" presId="urn:microsoft.com/office/officeart/2005/8/layout/vList3"/>
    <dgm:cxn modelId="{3532824C-65B6-4504-A1A7-3975A4CD673E}" type="presParOf" srcId="{936B05F4-B31C-404C-8DE1-7358A65894AC}" destId="{7F166265-E450-4EDD-94F9-309BA4FA8EFF}" srcOrd="7" destOrd="0" presId="urn:microsoft.com/office/officeart/2005/8/layout/vList3"/>
    <dgm:cxn modelId="{A02ABBA4-30CF-4BF8-AB9D-00C596EA4540}" type="presParOf" srcId="{936B05F4-B31C-404C-8DE1-7358A65894AC}" destId="{D66F1BA0-A741-4141-9F9E-7738DCE12945}" srcOrd="8" destOrd="0" presId="urn:microsoft.com/office/officeart/2005/8/layout/vList3"/>
    <dgm:cxn modelId="{7AE5FF77-A896-446C-AFC7-DCCE2754F02A}" type="presParOf" srcId="{D66F1BA0-A741-4141-9F9E-7738DCE12945}" destId="{13E69950-6A44-49B8-8857-55F2936D5BCC}" srcOrd="0" destOrd="0" presId="urn:microsoft.com/office/officeart/2005/8/layout/vList3"/>
    <dgm:cxn modelId="{B080C697-CD0A-4155-892B-DDCDAA5A11BC}" type="presParOf" srcId="{D66F1BA0-A741-4141-9F9E-7738DCE12945}" destId="{E41F154B-DF67-4761-ABAD-69C9C13ABDDB}" srcOrd="1" destOrd="0" presId="urn:microsoft.com/office/officeart/2005/8/layout/vList3"/>
    <dgm:cxn modelId="{73D49265-B343-4353-A3CD-D2D6D5B2D8D7}" type="presParOf" srcId="{936B05F4-B31C-404C-8DE1-7358A65894AC}" destId="{6B7D21E2-8ACC-42E4-9AB6-759A07D0EE87}" srcOrd="9" destOrd="0" presId="urn:microsoft.com/office/officeart/2005/8/layout/vList3"/>
    <dgm:cxn modelId="{2DEF39F3-B8F4-4702-B89A-D12E388FFBAB}" type="presParOf" srcId="{936B05F4-B31C-404C-8DE1-7358A65894AC}" destId="{42041AA3-4678-4E2F-9CF1-8416C923DDBE}" srcOrd="10" destOrd="0" presId="urn:microsoft.com/office/officeart/2005/8/layout/vList3"/>
    <dgm:cxn modelId="{635157B8-6C5F-45C7-829D-5655E1D1C6A6}" type="presParOf" srcId="{42041AA3-4678-4E2F-9CF1-8416C923DDBE}" destId="{E892A230-8CD1-4BEB-86DF-67DFA08DEAA5}" srcOrd="0" destOrd="0" presId="urn:microsoft.com/office/officeart/2005/8/layout/vList3"/>
    <dgm:cxn modelId="{6791200E-BFC2-47CF-ADD3-ABE5007C0A83}" type="presParOf" srcId="{42041AA3-4678-4E2F-9CF1-8416C923DDBE}" destId="{5841867B-FD73-4191-8E06-C477AFEE5394}" srcOrd="1" destOrd="0" presId="urn:microsoft.com/office/officeart/2005/8/layout/vList3"/>
    <dgm:cxn modelId="{4D9EF1C3-A4C3-4612-B82B-9CD2E75CFE27}" type="presParOf" srcId="{936B05F4-B31C-404C-8DE1-7358A65894AC}" destId="{175A5657-70C1-4E9B-929E-48C0DEC0AFCE}" srcOrd="11" destOrd="0" presId="urn:microsoft.com/office/officeart/2005/8/layout/vList3"/>
    <dgm:cxn modelId="{3A3DC6C1-0F54-4F69-8BDE-2FB9439EA216}" type="presParOf" srcId="{936B05F4-B31C-404C-8DE1-7358A65894AC}" destId="{447D5BE4-2CE9-4EBD-AFB2-A3C0F88529C2}" srcOrd="12" destOrd="0" presId="urn:microsoft.com/office/officeart/2005/8/layout/vList3"/>
    <dgm:cxn modelId="{ECE2C773-0F0C-4DD8-9F78-870229BEFBED}" type="presParOf" srcId="{447D5BE4-2CE9-4EBD-AFB2-A3C0F88529C2}" destId="{2D017D38-FEE0-4F82-8503-ECBF67517D77}" srcOrd="0" destOrd="0" presId="urn:microsoft.com/office/officeart/2005/8/layout/vList3"/>
    <dgm:cxn modelId="{F00388F9-54DB-476D-BB1F-7A1756919760}" type="presParOf" srcId="{447D5BE4-2CE9-4EBD-AFB2-A3C0F88529C2}" destId="{91916430-FFC1-485C-A34C-17E250AB18F5}" srcOrd="1" destOrd="0" presId="urn:microsoft.com/office/officeart/2005/8/layout/vList3"/>
    <dgm:cxn modelId="{D8C7F311-2F7F-49FB-9461-ACDF82235F26}" type="presParOf" srcId="{936B05F4-B31C-404C-8DE1-7358A65894AC}" destId="{C7452870-80C0-40D8-9423-8A9641110F3E}" srcOrd="13" destOrd="0" presId="urn:microsoft.com/office/officeart/2005/8/layout/vList3"/>
    <dgm:cxn modelId="{1214E1FD-780B-4A4F-A6F9-C65FFDCC72ED}" type="presParOf" srcId="{936B05F4-B31C-404C-8DE1-7358A65894AC}" destId="{87DA57D3-EF54-41C9-BDBA-9D51F048C798}" srcOrd="14" destOrd="0" presId="urn:microsoft.com/office/officeart/2005/8/layout/vList3"/>
    <dgm:cxn modelId="{F565A3E5-2C65-4307-925B-7770E1A070C3}" type="presParOf" srcId="{87DA57D3-EF54-41C9-BDBA-9D51F048C798}" destId="{B326EC3C-3DCD-467B-92FD-368E7208470D}" srcOrd="0" destOrd="0" presId="urn:microsoft.com/office/officeart/2005/8/layout/vList3"/>
    <dgm:cxn modelId="{50484879-4946-4149-8EA0-829667799516}" type="presParOf" srcId="{87DA57D3-EF54-41C9-BDBA-9D51F048C798}" destId="{A30EE887-B36D-4AE0-954D-EA2EABF5075A}" srcOrd="1" destOrd="0" presId="urn:microsoft.com/office/officeart/2005/8/layout/vList3"/>
    <dgm:cxn modelId="{FE9B1A90-9E92-4501-B395-D6327730641A}" type="presParOf" srcId="{936B05F4-B31C-404C-8DE1-7358A65894AC}" destId="{F1C7AC06-5583-4B9D-BDA3-AC5C019DB0DD}" srcOrd="15" destOrd="0" presId="urn:microsoft.com/office/officeart/2005/8/layout/vList3"/>
    <dgm:cxn modelId="{37970A9C-477B-443F-837E-F0D741F713B0}" type="presParOf" srcId="{936B05F4-B31C-404C-8DE1-7358A65894AC}" destId="{0B07EF1E-5BD3-4450-9263-60106F93DE63}" srcOrd="16" destOrd="0" presId="urn:microsoft.com/office/officeart/2005/8/layout/vList3"/>
    <dgm:cxn modelId="{C81823CB-D75B-4F0F-9669-69096A62B567}" type="presParOf" srcId="{0B07EF1E-5BD3-4450-9263-60106F93DE63}" destId="{EA9848C1-835D-4AA4-A488-EB898DE7CDA2}" srcOrd="0" destOrd="0" presId="urn:microsoft.com/office/officeart/2005/8/layout/vList3"/>
    <dgm:cxn modelId="{810AFF88-7F4B-4D14-B7C1-12F62F7CB285}" type="presParOf" srcId="{0B07EF1E-5BD3-4450-9263-60106F93DE63}" destId="{7AB65BB6-54C6-439C-ABBD-D3E1EA867524}" srcOrd="1" destOrd="0" presId="urn:microsoft.com/office/officeart/2005/8/layout/vList3"/>
    <dgm:cxn modelId="{61078970-08A1-40F1-ADE1-BE16788D0539}" type="presParOf" srcId="{936B05F4-B31C-404C-8DE1-7358A65894AC}" destId="{5C1CEF50-1257-4759-8B39-37A8C6B4B4BE}" srcOrd="17" destOrd="0" presId="urn:microsoft.com/office/officeart/2005/8/layout/vList3"/>
    <dgm:cxn modelId="{F3D86FCE-DBB4-41B2-B959-B56D8C0F56E6}" type="presParOf" srcId="{936B05F4-B31C-404C-8DE1-7358A65894AC}" destId="{9C75C48C-133E-4F40-8934-70C625B54DDD}" srcOrd="18" destOrd="0" presId="urn:microsoft.com/office/officeart/2005/8/layout/vList3"/>
    <dgm:cxn modelId="{4E4FFC74-F937-4473-A8EC-5FD66594638E}" type="presParOf" srcId="{9C75C48C-133E-4F40-8934-70C625B54DDD}" destId="{3F23AECB-4115-411E-85BD-A2DC19212A70}" srcOrd="0" destOrd="0" presId="urn:microsoft.com/office/officeart/2005/8/layout/vList3"/>
    <dgm:cxn modelId="{092FBE5E-2EE1-4AFB-83FB-FD44A3FDED29}" type="presParOf" srcId="{9C75C48C-133E-4F40-8934-70C625B54DDD}" destId="{1F4EE376-F9CA-4553-9B4B-D6F28E26D4E4}" srcOrd="1" destOrd="0" presId="urn:microsoft.com/office/officeart/2005/8/layout/vList3"/>
    <dgm:cxn modelId="{D46CA201-F250-4EA8-8E09-39C20C043A64}" type="presParOf" srcId="{936B05F4-B31C-404C-8DE1-7358A65894AC}" destId="{9C3A8E36-86AF-49C5-B625-73B1E7D33E1A}" srcOrd="19" destOrd="0" presId="urn:microsoft.com/office/officeart/2005/8/layout/vList3"/>
    <dgm:cxn modelId="{07E09C50-DD41-4EA4-8AC3-34110F57BC67}" type="presParOf" srcId="{936B05F4-B31C-404C-8DE1-7358A65894AC}" destId="{5319BA3E-9FA6-46C9-A0B3-FE7BE070D7D3}" srcOrd="20" destOrd="0" presId="urn:microsoft.com/office/officeart/2005/8/layout/vList3"/>
    <dgm:cxn modelId="{A4DDBE86-CC4B-42B7-9AE3-1E77C6A15A14}" type="presParOf" srcId="{5319BA3E-9FA6-46C9-A0B3-FE7BE070D7D3}" destId="{BD453F67-26F6-4F25-81E5-873A182B5C4D}" srcOrd="0" destOrd="0" presId="urn:microsoft.com/office/officeart/2005/8/layout/vList3"/>
    <dgm:cxn modelId="{AE153288-FB0D-4826-A6A9-3A74F0DD2E89}" type="presParOf" srcId="{5319BA3E-9FA6-46C9-A0B3-FE7BE070D7D3}" destId="{D59BC32D-B101-410B-9836-A3911354504D}" srcOrd="1" destOrd="0" presId="urn:microsoft.com/office/officeart/2005/8/layout/vList3"/>
  </dgm:cxnLst>
  <dgm:bg/>
  <dgm:whole/>
</dgm:dataModel>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s-ES"/>
          </a:p>
        </p:txBody>
      </p:sp>
      <p:sp>
        <p:nvSpPr>
          <p:cNvPr id="3" name="2 Marcador de fecha"/>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7570260-E2B7-4541-B0D5-79A0341FC927}" type="datetimeFigureOut">
              <a:rPr lang="es-ES" smtClean="0"/>
              <a:pPr/>
              <a:t>06/04/2011</a:t>
            </a:fld>
            <a:endParaRPr lang="es-ES"/>
          </a:p>
        </p:txBody>
      </p:sp>
      <p:sp>
        <p:nvSpPr>
          <p:cNvPr id="4" name="3 Marcador de imagen de diapositiva"/>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s-ES"/>
          </a:p>
        </p:txBody>
      </p:sp>
      <p:sp>
        <p:nvSpPr>
          <p:cNvPr id="5" name="4 Marcador de notas"/>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pie de página"/>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s-ES"/>
          </a:p>
        </p:txBody>
      </p:sp>
      <p:sp>
        <p:nvSpPr>
          <p:cNvPr id="7" name="6 Marcador de número de diapositiva"/>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815CA87-9078-4F3A-85EA-3F282FF07F86}" type="slidenum">
              <a:rPr lang="es-ES" smtClean="0"/>
              <a:pPr/>
              <a:t>‹Nº›</a:t>
            </a:fld>
            <a:endParaRPr lang="es-E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AF30A5-6B66-40DD-BDDD-B3624CF172CA}" type="slidenum">
              <a:rPr lang="en-US"/>
              <a:pPr/>
              <a:t>23</a:t>
            </a:fld>
            <a:endParaRPr lang="en-US"/>
          </a:p>
        </p:txBody>
      </p:sp>
      <p:sp>
        <p:nvSpPr>
          <p:cNvPr id="331778" name="Rectangle 2"/>
          <p:cNvSpPr>
            <a:spLocks noGrp="1" noRot="1" noChangeAspect="1" noChangeArrowheads="1" noTextEdit="1"/>
          </p:cNvSpPr>
          <p:nvPr>
            <p:ph type="sldImg"/>
          </p:nvPr>
        </p:nvSpPr>
        <p:spPr>
          <a:ln/>
        </p:spPr>
      </p:sp>
      <p:sp>
        <p:nvSpPr>
          <p:cNvPr id="331779" name="Rectangle 3"/>
          <p:cNvSpPr>
            <a:spLocks noGrp="1" noChangeArrowheads="1"/>
          </p:cNvSpPr>
          <p:nvPr>
            <p:ph type="body" idx="1"/>
          </p:nvPr>
        </p:nvSpPr>
        <p:spPr/>
        <p:txBody>
          <a:bodyPr/>
          <a:lstStyle/>
          <a:p>
            <a:endParaRPr lang="es-E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A61E2DA-22E5-48D2-BB69-EF5BBA020FE8}" type="slidenum">
              <a:rPr lang="en-US"/>
              <a:pPr/>
              <a:t>24</a:t>
            </a:fld>
            <a:endParaRPr lang="en-US"/>
          </a:p>
        </p:txBody>
      </p:sp>
      <p:sp>
        <p:nvSpPr>
          <p:cNvPr id="332802" name="Rectangle 2"/>
          <p:cNvSpPr>
            <a:spLocks noGrp="1" noRot="1" noChangeAspect="1" noChangeArrowheads="1" noTextEdit="1"/>
          </p:cNvSpPr>
          <p:nvPr>
            <p:ph type="sldImg"/>
          </p:nvPr>
        </p:nvSpPr>
        <p:spPr>
          <a:ln/>
        </p:spPr>
      </p:sp>
      <p:sp>
        <p:nvSpPr>
          <p:cNvPr id="332803" name="Rectangle 3"/>
          <p:cNvSpPr>
            <a:spLocks noGrp="1" noChangeArrowheads="1"/>
          </p:cNvSpPr>
          <p:nvPr>
            <p:ph type="body" idx="1"/>
          </p:nvPr>
        </p:nvSpPr>
        <p:spPr/>
        <p:txBody>
          <a:bodyPr/>
          <a:lstStyle/>
          <a:p>
            <a:endParaRPr lang="es-E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7" name="6 Redondear rectángulo de esquina diagonal"/>
          <p:cNvSpPr/>
          <p:nvPr/>
        </p:nvSpPr>
        <p:spPr>
          <a:xfrm>
            <a:off x="164592" y="146304"/>
            <a:ext cx="8814816" cy="2505456"/>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7 Título"/>
          <p:cNvSpPr>
            <a:spLocks noGrp="1"/>
          </p:cNvSpPr>
          <p:nvPr>
            <p:ph type="ctrTitle"/>
          </p:nvPr>
        </p:nvSpPr>
        <p:spPr>
          <a:xfrm>
            <a:off x="464234" y="381001"/>
            <a:ext cx="8229600" cy="2209800"/>
          </a:xfrm>
        </p:spPr>
        <p:txBody>
          <a:bodyPr lIns="45720" rIns="228600" anchor="b">
            <a:normAutofit/>
          </a:bodyPr>
          <a:lstStyle>
            <a:lvl1pPr marL="0" algn="r">
              <a:defRPr sz="4800"/>
            </a:lvl1pPr>
            <a:extLst/>
          </a:lstStyle>
          <a:p>
            <a:r>
              <a:rPr kumimoji="0" lang="es-ES" smtClean="0"/>
              <a:t>Haga clic para modificar el estilo de título del patrón</a:t>
            </a:r>
            <a:endParaRPr kumimoji="0" lang="en-US"/>
          </a:p>
        </p:txBody>
      </p:sp>
      <p:sp>
        <p:nvSpPr>
          <p:cNvPr id="9" name="8 Subtítulo"/>
          <p:cNvSpPr>
            <a:spLocks noGrp="1"/>
          </p:cNvSpPr>
          <p:nvPr>
            <p:ph type="subTitle" idx="1"/>
          </p:nvPr>
        </p:nvSpPr>
        <p:spPr>
          <a:xfrm>
            <a:off x="2133600" y="2819400"/>
            <a:ext cx="6560234" cy="1752600"/>
          </a:xfrm>
        </p:spPr>
        <p:txBody>
          <a:bodyPr lIns="45720" rIns="246888"/>
          <a:lstStyle>
            <a:lvl1pPr marL="0" indent="0" algn="r">
              <a:spcBef>
                <a:spcPts val="0"/>
              </a:spcBef>
              <a:buNone/>
              <a:defRPr>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s-ES" smtClean="0"/>
              <a:t>Haga clic para modificar el estilo de subtítulo del patrón</a:t>
            </a:r>
            <a:endParaRPr kumimoji="0" lang="en-US"/>
          </a:p>
        </p:txBody>
      </p:sp>
      <p:sp>
        <p:nvSpPr>
          <p:cNvPr id="10" name="9 Marcador de fecha"/>
          <p:cNvSpPr>
            <a:spLocks noGrp="1"/>
          </p:cNvSpPr>
          <p:nvPr>
            <p:ph type="dt" sz="half" idx="10"/>
          </p:nvPr>
        </p:nvSpPr>
        <p:spPr>
          <a:xfrm>
            <a:off x="5562600" y="6509004"/>
            <a:ext cx="3002280" cy="274320"/>
          </a:xfrm>
        </p:spPr>
        <p:txBody>
          <a:bodyPr vert="horz" rtlCol="0"/>
          <a:lstStyle>
            <a:extLst/>
          </a:lstStyle>
          <a:p>
            <a:fld id="{4C677A40-0723-463E-9387-5693D092D197}" type="datetimeFigureOut">
              <a:rPr lang="es-ES" smtClean="0"/>
              <a:pPr/>
              <a:t>06/04/2011</a:t>
            </a:fld>
            <a:endParaRPr lang="es-ES"/>
          </a:p>
        </p:txBody>
      </p:sp>
      <p:sp>
        <p:nvSpPr>
          <p:cNvPr id="11" name="10 Marcador de número de diapositiva"/>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04A678B6-6D80-49C9-AF69-31A283F8CB75}" type="slidenum">
              <a:rPr lang="es-ES" smtClean="0"/>
              <a:pPr/>
              <a:t>‹Nº›</a:t>
            </a:fld>
            <a:endParaRPr lang="es-ES"/>
          </a:p>
        </p:txBody>
      </p:sp>
      <p:sp>
        <p:nvSpPr>
          <p:cNvPr id="12" name="11 Marcador de pie de página"/>
          <p:cNvSpPr>
            <a:spLocks noGrp="1"/>
          </p:cNvSpPr>
          <p:nvPr>
            <p:ph type="ftr" sz="quarter" idx="12"/>
          </p:nvPr>
        </p:nvSpPr>
        <p:spPr>
          <a:xfrm>
            <a:off x="1600200" y="6509004"/>
            <a:ext cx="3907464" cy="274320"/>
          </a:xfrm>
        </p:spPr>
        <p:txBody>
          <a:bodyPr vert="horz" rtlCol="0"/>
          <a:lstStyle>
            <a:extLst/>
          </a:lstStyle>
          <a:p>
            <a:endParaRPr lang="es-E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4C677A40-0723-463E-9387-5693D092D197}" type="datetimeFigureOut">
              <a:rPr lang="es-ES" smtClean="0"/>
              <a:pPr/>
              <a:t>06/04/2011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04A678B6-6D80-49C9-AF69-31A283F8CB75}" type="slidenum">
              <a:rPr lang="es-ES" smtClean="0"/>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274638"/>
            <a:ext cx="2057400" cy="5851525"/>
          </a:xfrm>
        </p:spPr>
        <p:txBody>
          <a:bodyPr vert="eaVert"/>
          <a:lstStyle>
            <a:lvl1pPr algn="l">
              <a:defRPr/>
            </a:lvl1pPr>
            <a:extLst/>
          </a:lstStyle>
          <a:p>
            <a:r>
              <a:rPr kumimoji="0" lang="es-ES" smtClean="0"/>
              <a:t>Haga clic para modificar el estilo de título del patrón</a:t>
            </a:r>
            <a:endParaRPr kumimoji="0" lang="en-US"/>
          </a:p>
        </p:txBody>
      </p:sp>
      <p:sp>
        <p:nvSpPr>
          <p:cNvPr id="3" name="2 Marcador de texto vertical"/>
          <p:cNvSpPr>
            <a:spLocks noGrp="1"/>
          </p:cNvSpPr>
          <p:nvPr>
            <p:ph type="body" orient="vert" idx="1"/>
          </p:nvPr>
        </p:nvSpPr>
        <p:spPr>
          <a:xfrm>
            <a:off x="457200" y="274638"/>
            <a:ext cx="6019800" cy="5851525"/>
          </a:xfrm>
        </p:spPr>
        <p:txBody>
          <a:bodyPr vert="eaVert"/>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4C677A40-0723-463E-9387-5693D092D197}" type="datetimeFigureOut">
              <a:rPr lang="es-ES" smtClean="0"/>
              <a:pPr/>
              <a:t>06/04/2011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04A678B6-6D80-49C9-AF69-31A283F8CB75}" type="slidenum">
              <a:rPr lang="es-ES" smtClean="0"/>
              <a:pPr/>
              <a:t>‹Nº›</a:t>
            </a:fld>
            <a:endParaRPr lang="es-E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ítulo, texto y objetos">
    <p:spTree>
      <p:nvGrpSpPr>
        <p:cNvPr id="1" name=""/>
        <p:cNvGrpSpPr/>
        <p:nvPr/>
      </p:nvGrpSpPr>
      <p:grpSpPr>
        <a:xfrm>
          <a:off x="0" y="0"/>
          <a:ext cx="0" cy="0"/>
          <a:chOff x="0" y="0"/>
          <a:chExt cx="0" cy="0"/>
        </a:xfrm>
      </p:grpSpPr>
      <p:sp>
        <p:nvSpPr>
          <p:cNvPr id="2" name="1 Título"/>
          <p:cNvSpPr>
            <a:spLocks noGrp="1"/>
          </p:cNvSpPr>
          <p:nvPr>
            <p:ph type="title"/>
          </p:nvPr>
        </p:nvSpPr>
        <p:spPr>
          <a:xfrm>
            <a:off x="381000" y="228600"/>
            <a:ext cx="8229600" cy="9144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66800" y="1371600"/>
            <a:ext cx="3695700" cy="4800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half" idx="2"/>
          </p:nvPr>
        </p:nvSpPr>
        <p:spPr>
          <a:xfrm>
            <a:off x="4914900" y="1371600"/>
            <a:ext cx="3695700" cy="4800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fecha"/>
          <p:cNvSpPr>
            <a:spLocks noGrp="1"/>
          </p:cNvSpPr>
          <p:nvPr>
            <p:ph type="dt" sz="half" idx="10"/>
          </p:nvPr>
        </p:nvSpPr>
        <p:spPr>
          <a:xfrm>
            <a:off x="1676400" y="6477000"/>
            <a:ext cx="1981200" cy="457200"/>
          </a:xfrm>
        </p:spPr>
        <p:txBody>
          <a:bodyPr/>
          <a:lstStyle>
            <a:lvl1pPr>
              <a:defRPr/>
            </a:lvl1pPr>
          </a:lstStyle>
          <a:p>
            <a:r>
              <a:rPr lang="en-US"/>
              <a:t>© Lethbridge/Laganière 2005</a:t>
            </a:r>
          </a:p>
        </p:txBody>
      </p:sp>
      <p:sp>
        <p:nvSpPr>
          <p:cNvPr id="6" name="5 Marcador de pie de página"/>
          <p:cNvSpPr>
            <a:spLocks noGrp="1"/>
          </p:cNvSpPr>
          <p:nvPr>
            <p:ph type="ftr" sz="quarter" idx="11"/>
          </p:nvPr>
        </p:nvSpPr>
        <p:spPr>
          <a:xfrm>
            <a:off x="3810000" y="6400800"/>
            <a:ext cx="4114800" cy="457200"/>
          </a:xfrm>
        </p:spPr>
        <p:txBody>
          <a:bodyPr/>
          <a:lstStyle>
            <a:lvl1pPr>
              <a:defRPr/>
            </a:lvl1pPr>
          </a:lstStyle>
          <a:p>
            <a:r>
              <a:rPr lang="en-US"/>
              <a:t>Chapter 6: Using design patterns</a:t>
            </a:r>
          </a:p>
        </p:txBody>
      </p:sp>
      <p:sp>
        <p:nvSpPr>
          <p:cNvPr id="7" name="6 Marcador de número de diapositiva"/>
          <p:cNvSpPr>
            <a:spLocks noGrp="1"/>
          </p:cNvSpPr>
          <p:nvPr>
            <p:ph type="sldNum" sz="quarter" idx="12"/>
          </p:nvPr>
        </p:nvSpPr>
        <p:spPr>
          <a:xfrm>
            <a:off x="8077200" y="6400800"/>
            <a:ext cx="457200" cy="457200"/>
          </a:xfrm>
        </p:spPr>
        <p:txBody>
          <a:bodyPr/>
          <a:lstStyle>
            <a:lvl1pPr>
              <a:defRPr/>
            </a:lvl1pPr>
          </a:lstStyle>
          <a:p>
            <a:fld id="{D9627D7A-2851-47C8-A1FE-26C04F0484BF}" type="slidenum">
              <a:rPr lang="en-US"/>
              <a:pPr/>
              <a:t>‹Nº›</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TwoObj">
  <p:cSld name="Título, texto y 2 objetos">
    <p:spTree>
      <p:nvGrpSpPr>
        <p:cNvPr id="1" name=""/>
        <p:cNvGrpSpPr/>
        <p:nvPr/>
      </p:nvGrpSpPr>
      <p:grpSpPr>
        <a:xfrm>
          <a:off x="0" y="0"/>
          <a:ext cx="0" cy="0"/>
          <a:chOff x="0" y="0"/>
          <a:chExt cx="0" cy="0"/>
        </a:xfrm>
      </p:grpSpPr>
      <p:sp>
        <p:nvSpPr>
          <p:cNvPr id="2" name="1 Título"/>
          <p:cNvSpPr>
            <a:spLocks noGrp="1"/>
          </p:cNvSpPr>
          <p:nvPr>
            <p:ph type="title"/>
          </p:nvPr>
        </p:nvSpPr>
        <p:spPr>
          <a:xfrm>
            <a:off x="381000" y="228600"/>
            <a:ext cx="8229600" cy="914400"/>
          </a:xfrm>
        </p:spPr>
        <p:txBody>
          <a:bodyPr/>
          <a:lstStyle/>
          <a:p>
            <a:r>
              <a:rPr lang="es-ES" smtClean="0"/>
              <a:t>Haga clic para modificar el estilo de título del patrón</a:t>
            </a:r>
            <a:endParaRPr lang="es-ES"/>
          </a:p>
        </p:txBody>
      </p:sp>
      <p:sp>
        <p:nvSpPr>
          <p:cNvPr id="3" name="2 Marcador de texto"/>
          <p:cNvSpPr>
            <a:spLocks noGrp="1"/>
          </p:cNvSpPr>
          <p:nvPr>
            <p:ph type="body" sz="half" idx="1"/>
          </p:nvPr>
        </p:nvSpPr>
        <p:spPr>
          <a:xfrm>
            <a:off x="1066800" y="1371600"/>
            <a:ext cx="3695700" cy="48006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4" name="3 Marcador de contenido"/>
          <p:cNvSpPr>
            <a:spLocks noGrp="1"/>
          </p:cNvSpPr>
          <p:nvPr>
            <p:ph sz="quarter" idx="2"/>
          </p:nvPr>
        </p:nvSpPr>
        <p:spPr>
          <a:xfrm>
            <a:off x="4914900" y="1371600"/>
            <a:ext cx="3695700" cy="23241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5" name="4 Marcador de contenido"/>
          <p:cNvSpPr>
            <a:spLocks noGrp="1"/>
          </p:cNvSpPr>
          <p:nvPr>
            <p:ph sz="quarter" idx="3"/>
          </p:nvPr>
        </p:nvSpPr>
        <p:spPr>
          <a:xfrm>
            <a:off x="4914900" y="3848100"/>
            <a:ext cx="3695700" cy="2324100"/>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ES"/>
          </a:p>
        </p:txBody>
      </p:sp>
      <p:sp>
        <p:nvSpPr>
          <p:cNvPr id="6" name="5 Marcador de fecha"/>
          <p:cNvSpPr>
            <a:spLocks noGrp="1"/>
          </p:cNvSpPr>
          <p:nvPr>
            <p:ph type="dt" sz="half" idx="10"/>
          </p:nvPr>
        </p:nvSpPr>
        <p:spPr>
          <a:xfrm>
            <a:off x="1676400" y="6477000"/>
            <a:ext cx="1981200" cy="457200"/>
          </a:xfrm>
        </p:spPr>
        <p:txBody>
          <a:bodyPr/>
          <a:lstStyle>
            <a:lvl1pPr>
              <a:defRPr/>
            </a:lvl1pPr>
          </a:lstStyle>
          <a:p>
            <a:r>
              <a:rPr lang="en-US" dirty="0"/>
              <a:t>© </a:t>
            </a:r>
            <a:r>
              <a:rPr lang="en-US" dirty="0" err="1"/>
              <a:t>Lethbridge</a:t>
            </a:r>
            <a:r>
              <a:rPr lang="en-US" dirty="0"/>
              <a:t>/</a:t>
            </a:r>
            <a:r>
              <a:rPr lang="en-US" dirty="0" err="1"/>
              <a:t>Laganière</a:t>
            </a:r>
            <a:r>
              <a:rPr lang="en-US" dirty="0"/>
              <a:t> 2005</a:t>
            </a:r>
          </a:p>
        </p:txBody>
      </p:sp>
      <p:sp>
        <p:nvSpPr>
          <p:cNvPr id="7" name="6 Marcador de pie de página"/>
          <p:cNvSpPr>
            <a:spLocks noGrp="1"/>
          </p:cNvSpPr>
          <p:nvPr>
            <p:ph type="ftr" sz="quarter" idx="11"/>
          </p:nvPr>
        </p:nvSpPr>
        <p:spPr>
          <a:xfrm>
            <a:off x="3810000" y="6400800"/>
            <a:ext cx="4114800" cy="457200"/>
          </a:xfrm>
        </p:spPr>
        <p:txBody>
          <a:bodyPr/>
          <a:lstStyle>
            <a:lvl1pPr>
              <a:defRPr/>
            </a:lvl1pPr>
          </a:lstStyle>
          <a:p>
            <a:r>
              <a:rPr lang="en-US"/>
              <a:t>Chapter 6: Using design patterns</a:t>
            </a:r>
          </a:p>
        </p:txBody>
      </p:sp>
      <p:sp>
        <p:nvSpPr>
          <p:cNvPr id="8" name="7 Marcador de número de diapositiva"/>
          <p:cNvSpPr>
            <a:spLocks noGrp="1"/>
          </p:cNvSpPr>
          <p:nvPr>
            <p:ph type="sldNum" sz="quarter" idx="12"/>
          </p:nvPr>
        </p:nvSpPr>
        <p:spPr>
          <a:xfrm>
            <a:off x="8077200" y="6400800"/>
            <a:ext cx="457200" cy="457200"/>
          </a:xfrm>
        </p:spPr>
        <p:txBody>
          <a:bodyPr/>
          <a:lstStyle>
            <a:lvl1pPr>
              <a:defRPr/>
            </a:lvl1pPr>
          </a:lstStyle>
          <a:p>
            <a:fld id="{FCE76806-9C94-4CAD-BB20-4B755557F497}" type="slidenum">
              <a:rPr lang="en-US"/>
              <a:pPr/>
              <a:t>‹Nº›</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7" name="6 Rectángulo"/>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idx="1"/>
          </p:nvPr>
        </p:nvSpPr>
        <p:spPr/>
        <p:txBody>
          <a:bodyPr/>
          <a:lstStyle>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fecha"/>
          <p:cNvSpPr>
            <a:spLocks noGrp="1"/>
          </p:cNvSpPr>
          <p:nvPr>
            <p:ph type="dt" sz="half" idx="10"/>
          </p:nvPr>
        </p:nvSpPr>
        <p:spPr/>
        <p:txBody>
          <a:bodyPr/>
          <a:lstStyle>
            <a:extLst/>
          </a:lstStyle>
          <a:p>
            <a:fld id="{4C677A40-0723-463E-9387-5693D092D197}" type="datetimeFigureOut">
              <a:rPr lang="es-ES" smtClean="0"/>
              <a:pPr/>
              <a:t>06/04/2011</a:t>
            </a:fld>
            <a:endParaRPr lang="es-ES"/>
          </a:p>
        </p:txBody>
      </p:sp>
      <p:sp>
        <p:nvSpPr>
          <p:cNvPr id="5" name="4 Marcador de pie de página"/>
          <p:cNvSpPr>
            <a:spLocks noGrp="1"/>
          </p:cNvSpPr>
          <p:nvPr>
            <p:ph type="ftr" sz="quarter" idx="11"/>
          </p:nvPr>
        </p:nvSpPr>
        <p:spPr/>
        <p:txBody>
          <a:bodyPr/>
          <a:lstStyle>
            <a:extLst/>
          </a:lstStyle>
          <a:p>
            <a:endParaRPr lang="es-ES"/>
          </a:p>
        </p:txBody>
      </p:sp>
      <p:sp>
        <p:nvSpPr>
          <p:cNvPr id="6" name="5 Marcador de número de diapositiva"/>
          <p:cNvSpPr>
            <a:spLocks noGrp="1"/>
          </p:cNvSpPr>
          <p:nvPr>
            <p:ph type="sldNum" sz="quarter" idx="12"/>
          </p:nvPr>
        </p:nvSpPr>
        <p:spPr/>
        <p:txBody>
          <a:bodyPr/>
          <a:lstStyle>
            <a:extLst/>
          </a:lstStyle>
          <a:p>
            <a:fld id="{04A678B6-6D80-49C9-AF69-31A283F8CB75}" type="slidenum">
              <a:rPr lang="es-ES" smtClean="0"/>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7" name="6 Rectángulo"/>
          <p:cNvSpPr/>
          <p:nvPr/>
        </p:nvSpPr>
        <p:spPr>
          <a:xfrm>
            <a:off x="1000128" y="3267456"/>
            <a:ext cx="74066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722376" y="498230"/>
            <a:ext cx="7772400" cy="2731008"/>
          </a:xfrm>
        </p:spPr>
        <p:txBody>
          <a:bodyPr rIns="100584"/>
          <a:lstStyle>
            <a:lvl1pPr algn="r">
              <a:buNone/>
              <a:defRPr sz="4000" b="1" cap="none">
                <a:solidFill>
                  <a:schemeClr val="accent1">
                    <a:tint val="95000"/>
                    <a:satMod val="200000"/>
                  </a:schemeClr>
                </a:solidFill>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722313" y="3287713"/>
            <a:ext cx="7772400" cy="1509712"/>
          </a:xfrm>
        </p:spPr>
        <p:txBody>
          <a:bodyPr rIns="128016" anchor="t"/>
          <a:lstStyle>
            <a:lvl1pPr marL="0" indent="0" algn="r">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s-ES" smtClean="0"/>
              <a:t>Haga clic para modificar el estilo de texto del patrón</a:t>
            </a:r>
          </a:p>
        </p:txBody>
      </p:sp>
      <p:sp>
        <p:nvSpPr>
          <p:cNvPr id="8" name="7 Marcador de fecha"/>
          <p:cNvSpPr>
            <a:spLocks noGrp="1"/>
          </p:cNvSpPr>
          <p:nvPr>
            <p:ph type="dt" sz="half" idx="10"/>
          </p:nvPr>
        </p:nvSpPr>
        <p:spPr>
          <a:xfrm>
            <a:off x="5562600" y="6513670"/>
            <a:ext cx="3002280" cy="274320"/>
          </a:xfrm>
        </p:spPr>
        <p:txBody>
          <a:bodyPr vert="horz" rtlCol="0"/>
          <a:lstStyle>
            <a:extLst/>
          </a:lstStyle>
          <a:p>
            <a:fld id="{4C677A40-0723-463E-9387-5693D092D197}" type="datetimeFigureOut">
              <a:rPr lang="es-ES" smtClean="0"/>
              <a:pPr/>
              <a:t>06/04/2011</a:t>
            </a:fld>
            <a:endParaRPr lang="es-ES"/>
          </a:p>
        </p:txBody>
      </p:sp>
      <p:sp>
        <p:nvSpPr>
          <p:cNvPr id="9" name="8 Marcador de número de diapositiva"/>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04A678B6-6D80-49C9-AF69-31A283F8CB75}" type="slidenum">
              <a:rPr lang="es-ES" smtClean="0"/>
              <a:pPr/>
              <a:t>‹Nº›</a:t>
            </a:fld>
            <a:endParaRPr lang="es-ES"/>
          </a:p>
        </p:txBody>
      </p:sp>
      <p:sp>
        <p:nvSpPr>
          <p:cNvPr id="10" name="9 Marcador de pie de página"/>
          <p:cNvSpPr>
            <a:spLocks noGrp="1"/>
          </p:cNvSpPr>
          <p:nvPr>
            <p:ph type="ftr" sz="quarter" idx="12"/>
          </p:nvPr>
        </p:nvSpPr>
        <p:spPr>
          <a:xfrm>
            <a:off x="1600200" y="6513670"/>
            <a:ext cx="3907464" cy="274320"/>
          </a:xfrm>
        </p:spPr>
        <p:txBody>
          <a:bodyPr vert="horz" rtlCol="0"/>
          <a:lstStyle>
            <a:extLst/>
          </a:lstStyle>
          <a:p>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extLst/>
          </a:lstStyle>
          <a:p>
            <a:r>
              <a:rPr kumimoji="0" lang="es-ES" smtClean="0"/>
              <a:t>Haga clic para modificar el estilo de título del patrón</a:t>
            </a:r>
            <a:endParaRPr kumimoji="0" lang="en-US"/>
          </a:p>
        </p:txBody>
      </p:sp>
      <p:sp>
        <p:nvSpPr>
          <p:cNvPr id="3" name="2 Marcador de contenido"/>
          <p:cNvSpPr>
            <a:spLocks noGrp="1"/>
          </p:cNvSpPr>
          <p:nvPr>
            <p:ph sz="half" idx="1"/>
          </p:nvPr>
        </p:nvSpPr>
        <p:spPr>
          <a:xfrm>
            <a:off x="457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4" name="3 Marcador de contenido"/>
          <p:cNvSpPr>
            <a:spLocks noGrp="1"/>
          </p:cNvSpPr>
          <p:nvPr>
            <p:ph sz="half" idx="2"/>
          </p:nvPr>
        </p:nvSpPr>
        <p:spPr>
          <a:xfrm>
            <a:off x="4648200" y="1645920"/>
            <a:ext cx="4038600" cy="452628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5" name="4 Marcador de fecha"/>
          <p:cNvSpPr>
            <a:spLocks noGrp="1"/>
          </p:cNvSpPr>
          <p:nvPr>
            <p:ph type="dt" sz="half" idx="10"/>
          </p:nvPr>
        </p:nvSpPr>
        <p:spPr/>
        <p:txBody>
          <a:bodyPr/>
          <a:lstStyle>
            <a:extLst/>
          </a:lstStyle>
          <a:p>
            <a:fld id="{4C677A40-0723-463E-9387-5693D092D197}" type="datetimeFigureOut">
              <a:rPr lang="es-ES" smtClean="0"/>
              <a:pPr/>
              <a:t>06/04/2011</a:t>
            </a:fld>
            <a:endParaRPr lang="es-ES"/>
          </a:p>
        </p:txBody>
      </p:sp>
      <p:sp>
        <p:nvSpPr>
          <p:cNvPr id="6" name="5 Marcador de pie de página"/>
          <p:cNvSpPr>
            <a:spLocks noGrp="1"/>
          </p:cNvSpPr>
          <p:nvPr>
            <p:ph type="ftr" sz="quarter" idx="11"/>
          </p:nvPr>
        </p:nvSpPr>
        <p:spPr/>
        <p:txBody>
          <a:bodyPr/>
          <a:lstStyle>
            <a:extLst/>
          </a:lstStyle>
          <a:p>
            <a:endParaRPr lang="es-ES"/>
          </a:p>
        </p:txBody>
      </p:sp>
      <p:sp>
        <p:nvSpPr>
          <p:cNvPr id="7" name="6 Marcador de número de diapositiva"/>
          <p:cNvSpPr>
            <a:spLocks noGrp="1"/>
          </p:cNvSpPr>
          <p:nvPr>
            <p:ph type="sldNum" sz="quarter" idx="12"/>
          </p:nvPr>
        </p:nvSpPr>
        <p:spPr>
          <a:xfrm>
            <a:off x="8641080" y="6514568"/>
            <a:ext cx="464288" cy="274320"/>
          </a:xfrm>
        </p:spPr>
        <p:txBody>
          <a:bodyPr/>
          <a:lstStyle>
            <a:extLst/>
          </a:lstStyle>
          <a:p>
            <a:fld id="{04A678B6-6D80-49C9-AF69-31A283F8CB75}" type="slidenum">
              <a:rPr lang="es-ES" smtClean="0"/>
              <a:pPr/>
              <a:t>‹Nº›</a:t>
            </a:fld>
            <a:endParaRPr lang="es-ES"/>
          </a:p>
        </p:txBody>
      </p:sp>
      <p:sp>
        <p:nvSpPr>
          <p:cNvPr id="10" name="9 Rectángulo"/>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10" name="9 Rectángulo"/>
          <p:cNvSpPr/>
          <p:nvPr/>
        </p:nvSpPr>
        <p:spPr>
          <a:xfrm>
            <a:off x="616744"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11" name="10 Rectángulo"/>
          <p:cNvSpPr/>
          <p:nvPr/>
        </p:nvSpPr>
        <p:spPr>
          <a:xfrm>
            <a:off x="4800600" y="216521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b"/>
          <a:lstStyle>
            <a:extLst/>
          </a:lstStyle>
          <a:p>
            <a:pPr algn="ctr" eaLnBrk="1" latinLnBrk="0" hangingPunct="1"/>
            <a:endParaRPr kumimoji="0" lang="en-US"/>
          </a:p>
        </p:txBody>
      </p:sp>
      <p:sp>
        <p:nvSpPr>
          <p:cNvPr id="2" name="1 Título"/>
          <p:cNvSpPr>
            <a:spLocks noGrp="1"/>
          </p:cNvSpPr>
          <p:nvPr>
            <p:ph type="title"/>
          </p:nvPr>
        </p:nvSpPr>
        <p:spPr>
          <a:xfrm>
            <a:off x="457200" y="251948"/>
            <a:ext cx="8229600" cy="1143000"/>
          </a:xfrm>
        </p:spPr>
        <p:txBody>
          <a:bodyPr anchor="b"/>
          <a:lstStyle>
            <a:lvl1pPr>
              <a:defRPr/>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1"/>
          </p:nvPr>
        </p:nvSpPr>
        <p:spPr>
          <a:xfrm>
            <a:off x="457200" y="1535113"/>
            <a:ext cx="4040188"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4" name="3 Marcador de texto"/>
          <p:cNvSpPr>
            <a:spLocks noGrp="1"/>
          </p:cNvSpPr>
          <p:nvPr>
            <p:ph type="body" sz="half" idx="3"/>
          </p:nvPr>
        </p:nvSpPr>
        <p:spPr>
          <a:xfrm>
            <a:off x="4645025" y="1535113"/>
            <a:ext cx="4041775" cy="639762"/>
          </a:xfrm>
        </p:spPr>
        <p:txBody>
          <a:bodyPr anchor="b">
            <a:noAutofit/>
          </a:bodyPr>
          <a:lstStyle>
            <a:lvl1pPr marL="91440" indent="0" algn="l">
              <a:spcBef>
                <a:spcPts val="0"/>
              </a:spcBef>
              <a:buNone/>
              <a:defRPr sz="2200" b="0" cap="all" baseline="0"/>
            </a:lvl1pPr>
            <a:lvl2pPr>
              <a:buNone/>
              <a:defRPr sz="2000" b="1"/>
            </a:lvl2pPr>
            <a:lvl3pPr>
              <a:buNone/>
              <a:defRPr sz="1800" b="1"/>
            </a:lvl3pPr>
            <a:lvl4pPr>
              <a:buNone/>
              <a:defRPr sz="1600" b="1"/>
            </a:lvl4pPr>
            <a:lvl5pPr>
              <a:buNone/>
              <a:defRPr sz="1600" b="1"/>
            </a:lvl5pPr>
            <a:extLst/>
          </a:lstStyle>
          <a:p>
            <a:pPr lvl="0" eaLnBrk="1" latinLnBrk="0" hangingPunct="1"/>
            <a:r>
              <a:rPr kumimoji="0" lang="es-ES" smtClean="0"/>
              <a:t>Haga clic para modificar el estilo de texto del patrón</a:t>
            </a:r>
          </a:p>
        </p:txBody>
      </p:sp>
      <p:sp>
        <p:nvSpPr>
          <p:cNvPr id="5" name="4 Marcador de contenido"/>
          <p:cNvSpPr>
            <a:spLocks noGrp="1"/>
          </p:cNvSpPr>
          <p:nvPr>
            <p:ph sz="quarter" idx="2"/>
          </p:nvPr>
        </p:nvSpPr>
        <p:spPr>
          <a:xfrm>
            <a:off x="457200" y="2362200"/>
            <a:ext cx="4040188" cy="3941763"/>
          </a:xfrm>
        </p:spPr>
        <p:txBody>
          <a:bodyPr lIns="91440"/>
          <a:lstStyle>
            <a:lvl1pPr>
              <a:defRPr sz="22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6" name="5 Marcador de contenido"/>
          <p:cNvSpPr>
            <a:spLocks noGrp="1"/>
          </p:cNvSpPr>
          <p:nvPr>
            <p:ph sz="quarter" idx="4"/>
          </p:nvPr>
        </p:nvSpPr>
        <p:spPr>
          <a:xfrm>
            <a:off x="4645025" y="2362200"/>
            <a:ext cx="4041775" cy="3941763"/>
          </a:xfrm>
        </p:spPr>
        <p:txBody>
          <a:bodyPr/>
          <a:lstStyle>
            <a:lvl1pPr>
              <a:defRPr sz="2200"/>
            </a:lvl1pPr>
            <a:lvl2pPr>
              <a:defRPr sz="2000"/>
            </a:lvl2pPr>
            <a:lvl3pPr>
              <a:defRPr sz="1800"/>
            </a:lvl3pPr>
            <a:lvl4pPr>
              <a:defRPr sz="1600"/>
            </a:lvl4pPr>
            <a:lvl5pPr>
              <a:defRPr sz="16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7" name="6 Marcador de fecha"/>
          <p:cNvSpPr>
            <a:spLocks noGrp="1"/>
          </p:cNvSpPr>
          <p:nvPr>
            <p:ph type="dt" sz="half" idx="10"/>
          </p:nvPr>
        </p:nvSpPr>
        <p:spPr/>
        <p:txBody>
          <a:bodyPr/>
          <a:lstStyle>
            <a:extLst/>
          </a:lstStyle>
          <a:p>
            <a:fld id="{4C677A40-0723-463E-9387-5693D092D197}" type="datetimeFigureOut">
              <a:rPr lang="es-ES" smtClean="0"/>
              <a:pPr/>
              <a:t>06/04/2011</a:t>
            </a:fld>
            <a:endParaRPr lang="es-ES"/>
          </a:p>
        </p:txBody>
      </p:sp>
      <p:sp>
        <p:nvSpPr>
          <p:cNvPr id="8" name="7 Marcador de pie de página"/>
          <p:cNvSpPr>
            <a:spLocks noGrp="1"/>
          </p:cNvSpPr>
          <p:nvPr>
            <p:ph type="ftr" sz="quarter" idx="11"/>
          </p:nvPr>
        </p:nvSpPr>
        <p:spPr/>
        <p:txBody>
          <a:bodyPr/>
          <a:lstStyle>
            <a:extLst/>
          </a:lstStyle>
          <a:p>
            <a:endParaRPr lang="es-ES"/>
          </a:p>
        </p:txBody>
      </p:sp>
      <p:sp>
        <p:nvSpPr>
          <p:cNvPr id="9" name="8 Marcador de número de diapositiva"/>
          <p:cNvSpPr>
            <a:spLocks noGrp="1"/>
          </p:cNvSpPr>
          <p:nvPr>
            <p:ph type="sldNum" sz="quarter" idx="12"/>
          </p:nvPr>
        </p:nvSpPr>
        <p:spPr>
          <a:xfrm>
            <a:off x="8641080" y="6514568"/>
            <a:ext cx="464288" cy="274320"/>
          </a:xfrm>
        </p:spPr>
        <p:txBody>
          <a:bodyPr/>
          <a:lstStyle>
            <a:extLst/>
          </a:lstStyle>
          <a:p>
            <a:fld id="{04A678B6-6D80-49C9-AF69-31A283F8CB75}" type="slidenum">
              <a:rPr lang="es-ES" smtClean="0"/>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53218"/>
            <a:ext cx="8229600" cy="1143000"/>
          </a:xfrm>
        </p:spPr>
        <p:txBody>
          <a:bodyPr/>
          <a:lstStyle>
            <a:extLst/>
          </a:lstStyle>
          <a:p>
            <a:r>
              <a:rPr kumimoji="0" lang="es-ES" smtClean="0"/>
              <a:t>Haga clic para modificar el estilo de título del patrón</a:t>
            </a:r>
            <a:endParaRPr kumimoji="0" lang="en-US"/>
          </a:p>
        </p:txBody>
      </p:sp>
      <p:sp>
        <p:nvSpPr>
          <p:cNvPr id="3" name="2 Marcador de fecha"/>
          <p:cNvSpPr>
            <a:spLocks noGrp="1"/>
          </p:cNvSpPr>
          <p:nvPr>
            <p:ph type="dt" sz="half" idx="10"/>
          </p:nvPr>
        </p:nvSpPr>
        <p:spPr/>
        <p:txBody>
          <a:bodyPr/>
          <a:lstStyle>
            <a:extLst/>
          </a:lstStyle>
          <a:p>
            <a:fld id="{4C677A40-0723-463E-9387-5693D092D197}" type="datetimeFigureOut">
              <a:rPr lang="es-ES" smtClean="0"/>
              <a:pPr/>
              <a:t>06/04/2011</a:t>
            </a:fld>
            <a:endParaRPr lang="es-ES"/>
          </a:p>
        </p:txBody>
      </p:sp>
      <p:sp>
        <p:nvSpPr>
          <p:cNvPr id="4" name="3 Marcador de pie de página"/>
          <p:cNvSpPr>
            <a:spLocks noGrp="1"/>
          </p:cNvSpPr>
          <p:nvPr>
            <p:ph type="ftr" sz="quarter" idx="11"/>
          </p:nvPr>
        </p:nvSpPr>
        <p:spPr/>
        <p:txBody>
          <a:bodyPr/>
          <a:lstStyle>
            <a:extLst/>
          </a:lstStyle>
          <a:p>
            <a:endParaRPr lang="es-ES"/>
          </a:p>
        </p:txBody>
      </p:sp>
      <p:sp>
        <p:nvSpPr>
          <p:cNvPr id="5" name="4 Marcador de número de diapositiva"/>
          <p:cNvSpPr>
            <a:spLocks noGrp="1"/>
          </p:cNvSpPr>
          <p:nvPr>
            <p:ph type="sldNum" sz="quarter" idx="12"/>
          </p:nvPr>
        </p:nvSpPr>
        <p:spPr/>
        <p:txBody>
          <a:bodyPr/>
          <a:lstStyle>
            <a:extLst/>
          </a:lstStyle>
          <a:p>
            <a:fld id="{04A678B6-6D80-49C9-AF69-31A283F8CB75}" type="slidenum">
              <a:rPr lang="es-ES" smtClean="0"/>
              <a:pPr/>
              <a:t>‹Nº›</a:t>
            </a:fld>
            <a:endParaRPr lang="es-ES"/>
          </a:p>
        </p:txBody>
      </p:sp>
      <p:sp>
        <p:nvSpPr>
          <p:cNvPr id="7" name="6 Rectángulo"/>
          <p:cNvSpPr/>
          <p:nvPr/>
        </p:nvSpPr>
        <p:spPr>
          <a:xfrm>
            <a:off x="588392" y="1424588"/>
            <a:ext cx="800100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1 Marcador de fecha"/>
          <p:cNvSpPr>
            <a:spLocks noGrp="1"/>
          </p:cNvSpPr>
          <p:nvPr>
            <p:ph type="dt" sz="half" idx="10"/>
          </p:nvPr>
        </p:nvSpPr>
        <p:spPr/>
        <p:txBody>
          <a:bodyPr/>
          <a:lstStyle>
            <a:extLst/>
          </a:lstStyle>
          <a:p>
            <a:fld id="{4C677A40-0723-463E-9387-5693D092D197}" type="datetimeFigureOut">
              <a:rPr lang="es-ES" smtClean="0"/>
              <a:pPr/>
              <a:t>06/04/2011</a:t>
            </a:fld>
            <a:endParaRPr lang="es-ES"/>
          </a:p>
        </p:txBody>
      </p:sp>
      <p:sp>
        <p:nvSpPr>
          <p:cNvPr id="3" name="2 Marcador de pie de página"/>
          <p:cNvSpPr>
            <a:spLocks noGrp="1"/>
          </p:cNvSpPr>
          <p:nvPr>
            <p:ph type="ftr" sz="quarter" idx="11"/>
          </p:nvPr>
        </p:nvSpPr>
        <p:spPr/>
        <p:txBody>
          <a:bodyPr/>
          <a:lstStyle>
            <a:extLst/>
          </a:lstStyle>
          <a:p>
            <a:endParaRPr lang="es-ES"/>
          </a:p>
        </p:txBody>
      </p:sp>
      <p:sp>
        <p:nvSpPr>
          <p:cNvPr id="4" name="3 Marcador de número de diapositiva"/>
          <p:cNvSpPr>
            <a:spLocks noGrp="1"/>
          </p:cNvSpPr>
          <p:nvPr>
            <p:ph type="sldNum" sz="quarter" idx="12"/>
          </p:nvPr>
        </p:nvSpPr>
        <p:spPr/>
        <p:txBody>
          <a:bodyPr/>
          <a:lstStyle>
            <a:extLst/>
          </a:lstStyle>
          <a:p>
            <a:fld id="{04A678B6-6D80-49C9-AF69-31A283F8CB75}" type="slidenum">
              <a:rPr lang="es-ES" smtClean="0"/>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8" name="7 Rectángulo"/>
          <p:cNvSpPr/>
          <p:nvPr/>
        </p:nvSpPr>
        <p:spPr>
          <a:xfrm>
            <a:off x="5057552" y="1057656"/>
            <a:ext cx="3749040" cy="9144"/>
          </a:xfrm>
          <a:prstGeom prst="rect">
            <a:avLst/>
          </a:prstGeom>
          <a:solidFill>
            <a:schemeClr val="accent1"/>
          </a:solidFill>
          <a:ln w="38100" cap="rnd" cmpd="sng" algn="ctr">
            <a:noFill/>
            <a:prstDash val="solid"/>
          </a:ln>
          <a:effectLst>
            <a:outerShdw blurRad="12700" dist="12900" dir="5400000" algn="tl" rotWithShape="0">
              <a:srgbClr val="000000">
                <a:alpha val="7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1 Título"/>
          <p:cNvSpPr>
            <a:spLocks noGrp="1"/>
          </p:cNvSpPr>
          <p:nvPr>
            <p:ph type="title"/>
          </p:nvPr>
        </p:nvSpPr>
        <p:spPr>
          <a:xfrm>
            <a:off x="4963136" y="304800"/>
            <a:ext cx="3931920" cy="762000"/>
          </a:xfrm>
        </p:spPr>
        <p:txBody>
          <a:bodyPr anchor="b"/>
          <a:lstStyle>
            <a:lvl1pPr marL="0" algn="r">
              <a:buNone/>
              <a:defRPr sz="2000" b="1"/>
            </a:lvl1pPr>
            <a:extLst/>
          </a:lstStyle>
          <a:p>
            <a:r>
              <a:rPr kumimoji="0" lang="es-ES" smtClean="0"/>
              <a:t>Haga clic para modificar el estilo de título del patrón</a:t>
            </a:r>
            <a:endParaRPr kumimoji="0" lang="en-US"/>
          </a:p>
        </p:txBody>
      </p:sp>
      <p:sp>
        <p:nvSpPr>
          <p:cNvPr id="3" name="2 Marcador de texto"/>
          <p:cNvSpPr>
            <a:spLocks noGrp="1"/>
          </p:cNvSpPr>
          <p:nvPr>
            <p:ph type="body" idx="2"/>
          </p:nvPr>
        </p:nvSpPr>
        <p:spPr>
          <a:xfrm>
            <a:off x="4963136" y="1107560"/>
            <a:ext cx="3931920" cy="1066800"/>
          </a:xfrm>
        </p:spPr>
        <p:txBody>
          <a:bodyPr/>
          <a:lstStyle>
            <a:lvl1pPr marL="0" indent="0" algn="r">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s-ES" smtClean="0"/>
              <a:t>Haga clic para modificar el estilo de texto del patrón</a:t>
            </a:r>
          </a:p>
        </p:txBody>
      </p:sp>
      <p:sp>
        <p:nvSpPr>
          <p:cNvPr id="4" name="3 Marcador de contenido"/>
          <p:cNvSpPr>
            <a:spLocks noGrp="1"/>
          </p:cNvSpPr>
          <p:nvPr>
            <p:ph sz="half" idx="1"/>
          </p:nvPr>
        </p:nvSpPr>
        <p:spPr>
          <a:xfrm>
            <a:off x="228600" y="2209800"/>
            <a:ext cx="8666456" cy="3977640"/>
          </a:xfrm>
        </p:spPr>
        <p:txBody>
          <a:bodyPr/>
          <a:lstStyle>
            <a:lvl1pPr marL="292608">
              <a:defRPr sz="3200"/>
            </a:lvl1pPr>
            <a:lvl2pPr marL="594360">
              <a:defRPr sz="2800"/>
            </a:lvl2pPr>
            <a:lvl3pPr marL="822960">
              <a:defRPr sz="2400"/>
            </a:lvl3pPr>
            <a:lvl4pPr marL="1051560">
              <a:defRPr sz="2000"/>
            </a:lvl4pPr>
            <a:lvl5pPr marL="1261872">
              <a:defRPr sz="2000"/>
            </a:lvl5pPr>
            <a:extLst/>
          </a:lstStyle>
          <a:p>
            <a:pPr lvl="0" eaLnBrk="1" latinLnBrk="0" hangingPunct="1"/>
            <a:r>
              <a:rPr lang="es-ES" smtClean="0"/>
              <a:t>Haga clic para modificar el estilo de texto del patrón</a:t>
            </a:r>
          </a:p>
          <a:p>
            <a:pPr lvl="1" eaLnBrk="1" latinLnBrk="0" hangingPunct="1"/>
            <a:r>
              <a:rPr lang="es-ES" smtClean="0"/>
              <a:t>Segundo nivel</a:t>
            </a:r>
          </a:p>
          <a:p>
            <a:pPr lvl="2" eaLnBrk="1" latinLnBrk="0" hangingPunct="1"/>
            <a:r>
              <a:rPr lang="es-ES" smtClean="0"/>
              <a:t>Tercer nivel</a:t>
            </a:r>
          </a:p>
          <a:p>
            <a:pPr lvl="3" eaLnBrk="1" latinLnBrk="0" hangingPunct="1"/>
            <a:r>
              <a:rPr lang="es-ES" smtClean="0"/>
              <a:t>Cuarto nivel</a:t>
            </a:r>
          </a:p>
          <a:p>
            <a:pPr lvl="4" eaLnBrk="1" latinLnBrk="0" hangingPunct="1"/>
            <a:r>
              <a:rPr lang="es-ES" smtClean="0"/>
              <a:t>Quinto nivel</a:t>
            </a:r>
            <a:endParaRPr kumimoji="0" lang="en-US"/>
          </a:p>
        </p:txBody>
      </p:sp>
      <p:sp>
        <p:nvSpPr>
          <p:cNvPr id="9" name="8 Marcador de fecha"/>
          <p:cNvSpPr>
            <a:spLocks noGrp="1"/>
          </p:cNvSpPr>
          <p:nvPr>
            <p:ph type="dt" sz="half" idx="10"/>
          </p:nvPr>
        </p:nvSpPr>
        <p:spPr>
          <a:xfrm>
            <a:off x="5562600" y="6513670"/>
            <a:ext cx="3002280" cy="274320"/>
          </a:xfrm>
        </p:spPr>
        <p:txBody>
          <a:bodyPr vert="horz" rtlCol="0"/>
          <a:lstStyle>
            <a:extLst/>
          </a:lstStyle>
          <a:p>
            <a:fld id="{4C677A40-0723-463E-9387-5693D092D197}" type="datetimeFigureOut">
              <a:rPr lang="es-ES" smtClean="0"/>
              <a:pPr/>
              <a:t>06/04/2011</a:t>
            </a:fld>
            <a:endParaRPr lang="es-ES"/>
          </a:p>
        </p:txBody>
      </p:sp>
      <p:sp>
        <p:nvSpPr>
          <p:cNvPr id="10" name="9 Marcador de número de diapositiva"/>
          <p:cNvSpPr>
            <a:spLocks noGrp="1"/>
          </p:cNvSpPr>
          <p:nvPr>
            <p:ph type="sldNum" sz="quarter" idx="11"/>
          </p:nvPr>
        </p:nvSpPr>
        <p:spPr>
          <a:xfrm>
            <a:off x="8638952" y="6513670"/>
            <a:ext cx="464288" cy="274320"/>
          </a:xfrm>
        </p:spPr>
        <p:txBody>
          <a:bodyPr vert="horz" rtlCol="0"/>
          <a:lstStyle>
            <a:lvl1pPr>
              <a:defRPr>
                <a:solidFill>
                  <a:schemeClr val="tx2">
                    <a:shade val="90000"/>
                  </a:schemeClr>
                </a:solidFill>
              </a:defRPr>
            </a:lvl1pPr>
            <a:extLst/>
          </a:lstStyle>
          <a:p>
            <a:fld id="{04A678B6-6D80-49C9-AF69-31A283F8CB75}" type="slidenum">
              <a:rPr lang="es-ES" smtClean="0"/>
              <a:pPr/>
              <a:t>‹Nº›</a:t>
            </a:fld>
            <a:endParaRPr lang="es-ES"/>
          </a:p>
        </p:txBody>
      </p:sp>
      <p:sp>
        <p:nvSpPr>
          <p:cNvPr id="11" name="10 Marcador de pie de página"/>
          <p:cNvSpPr>
            <a:spLocks noGrp="1"/>
          </p:cNvSpPr>
          <p:nvPr>
            <p:ph type="ftr" sz="quarter" idx="12"/>
          </p:nvPr>
        </p:nvSpPr>
        <p:spPr>
          <a:xfrm>
            <a:off x="1600200" y="6513670"/>
            <a:ext cx="3907464" cy="274320"/>
          </a:xfrm>
        </p:spPr>
        <p:txBody>
          <a:bodyPr vert="horz" rtlCol="0"/>
          <a:lstStyle>
            <a:extLst/>
          </a:lstStyle>
          <a:p>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3040443" y="4724400"/>
            <a:ext cx="5486400" cy="664536"/>
          </a:xfrm>
        </p:spPr>
        <p:txBody>
          <a:bodyPr anchor="b"/>
          <a:lstStyle>
            <a:lvl1pPr marL="0" algn="r">
              <a:buNone/>
              <a:defRPr sz="2000" b="1"/>
            </a:lvl1pPr>
            <a:extLst/>
          </a:lstStyle>
          <a:p>
            <a:r>
              <a:rPr kumimoji="0" lang="es-ES" smtClean="0"/>
              <a:t>Haga clic para modificar el estilo de título del patrón</a:t>
            </a:r>
            <a:endParaRPr kumimoji="0" lang="en-US"/>
          </a:p>
        </p:txBody>
      </p:sp>
      <p:sp>
        <p:nvSpPr>
          <p:cNvPr id="4" name="3 Marcador de texto"/>
          <p:cNvSpPr>
            <a:spLocks noGrp="1"/>
          </p:cNvSpPr>
          <p:nvPr>
            <p:ph type="body" sz="half" idx="2"/>
          </p:nvPr>
        </p:nvSpPr>
        <p:spPr>
          <a:xfrm>
            <a:off x="3040443" y="5388936"/>
            <a:ext cx="5486400" cy="912255"/>
          </a:xfrm>
        </p:spPr>
        <p:txBody>
          <a:bodyPr/>
          <a:lstStyle>
            <a:lvl1pPr marL="0" indent="0" algn="r">
              <a:spcBef>
                <a:spcPts val="0"/>
              </a:spcBef>
              <a:buNone/>
              <a:defRPr sz="1400"/>
            </a:lvl1pPr>
            <a:lvl2pPr>
              <a:defRPr sz="1200"/>
            </a:lvl2pPr>
            <a:lvl3pPr>
              <a:defRPr sz="1000"/>
            </a:lvl3pPr>
            <a:lvl4pPr>
              <a:defRPr sz="900"/>
            </a:lvl4pPr>
            <a:lvl5pPr>
              <a:defRPr sz="900"/>
            </a:lvl5pPr>
            <a:extLst/>
          </a:lstStyle>
          <a:p>
            <a:pPr lvl="0" eaLnBrk="1" latinLnBrk="0" hangingPunct="1"/>
            <a:r>
              <a:rPr kumimoji="0" lang="es-ES" smtClean="0"/>
              <a:t>Haga clic para modificar el estilo de texto del patrón</a:t>
            </a:r>
          </a:p>
        </p:txBody>
      </p:sp>
      <p:sp>
        <p:nvSpPr>
          <p:cNvPr id="13" name="12 Marcador de posición de imagen"/>
          <p:cNvSpPr>
            <a:spLocks noGrp="1"/>
          </p:cNvSpPr>
          <p:nvPr>
            <p:ph type="pic" idx="1"/>
          </p:nvPr>
        </p:nvSpPr>
        <p:spPr>
          <a:xfrm>
            <a:off x="304800" y="249864"/>
            <a:ext cx="8534400" cy="4343400"/>
          </a:xfrm>
          <a:prstGeom prst="round2DiagRect">
            <a:avLst>
              <a:gd name="adj1" fmla="val 11403"/>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extLst/>
          </a:lstStyle>
          <a:p>
            <a:pPr marL="0" algn="l" rtl="0" eaLnBrk="1" latinLnBrk="0" hangingPunct="1"/>
            <a:r>
              <a:rPr kumimoji="0" lang="es-ES" smtClean="0">
                <a:solidFill>
                  <a:schemeClr val="lt1"/>
                </a:solidFill>
                <a:latin typeface="+mn-lt"/>
                <a:ea typeface="+mn-ea"/>
                <a:cs typeface="+mn-cs"/>
              </a:rPr>
              <a:t>Haga clic en el icono para agregar una imagen</a:t>
            </a:r>
            <a:endParaRPr kumimoji="0" lang="en-US" dirty="0">
              <a:solidFill>
                <a:schemeClr val="lt1"/>
              </a:solidFill>
              <a:latin typeface="+mn-lt"/>
              <a:ea typeface="+mn-ea"/>
              <a:cs typeface="+mn-cs"/>
            </a:endParaRPr>
          </a:p>
        </p:txBody>
      </p:sp>
      <p:sp>
        <p:nvSpPr>
          <p:cNvPr id="8" name="7 Marcador de fecha"/>
          <p:cNvSpPr>
            <a:spLocks noGrp="1"/>
          </p:cNvSpPr>
          <p:nvPr>
            <p:ph type="dt" sz="half" idx="10"/>
          </p:nvPr>
        </p:nvSpPr>
        <p:spPr>
          <a:xfrm>
            <a:off x="5562600" y="6509004"/>
            <a:ext cx="3002280" cy="274320"/>
          </a:xfrm>
        </p:spPr>
        <p:txBody>
          <a:bodyPr vert="horz" rtlCol="0"/>
          <a:lstStyle>
            <a:extLst/>
          </a:lstStyle>
          <a:p>
            <a:fld id="{4C677A40-0723-463E-9387-5693D092D197}" type="datetimeFigureOut">
              <a:rPr lang="es-ES" smtClean="0"/>
              <a:pPr/>
              <a:t>06/04/2011</a:t>
            </a:fld>
            <a:endParaRPr lang="es-ES"/>
          </a:p>
        </p:txBody>
      </p:sp>
      <p:sp>
        <p:nvSpPr>
          <p:cNvPr id="9" name="8 Marcador de número de diapositiva"/>
          <p:cNvSpPr>
            <a:spLocks noGrp="1"/>
          </p:cNvSpPr>
          <p:nvPr>
            <p:ph type="sldNum" sz="quarter" idx="11"/>
          </p:nvPr>
        </p:nvSpPr>
        <p:spPr>
          <a:xfrm>
            <a:off x="8638952" y="6509004"/>
            <a:ext cx="464288" cy="274320"/>
          </a:xfrm>
        </p:spPr>
        <p:txBody>
          <a:bodyPr vert="horz" rtlCol="0"/>
          <a:lstStyle>
            <a:lvl1pPr>
              <a:defRPr>
                <a:solidFill>
                  <a:schemeClr val="tx2">
                    <a:shade val="90000"/>
                  </a:schemeClr>
                </a:solidFill>
              </a:defRPr>
            </a:lvl1pPr>
            <a:extLst/>
          </a:lstStyle>
          <a:p>
            <a:fld id="{04A678B6-6D80-49C9-AF69-31A283F8CB75}" type="slidenum">
              <a:rPr lang="es-ES" smtClean="0"/>
              <a:pPr/>
              <a:t>‹Nº›</a:t>
            </a:fld>
            <a:endParaRPr lang="es-ES"/>
          </a:p>
        </p:txBody>
      </p:sp>
      <p:sp>
        <p:nvSpPr>
          <p:cNvPr id="10" name="9 Marcador de pie de página"/>
          <p:cNvSpPr>
            <a:spLocks noGrp="1"/>
          </p:cNvSpPr>
          <p:nvPr>
            <p:ph type="ftr" sz="quarter" idx="12"/>
          </p:nvPr>
        </p:nvSpPr>
        <p:spPr>
          <a:xfrm>
            <a:off x="1600200" y="6509004"/>
            <a:ext cx="3907464" cy="274320"/>
          </a:xfrm>
        </p:spPr>
        <p:txBody>
          <a:bodyPr vert="horz" rtlCol="0"/>
          <a:lstStyle>
            <a:extLst/>
          </a:lstStyle>
          <a:p>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7" name="6 Redondear rectángulo de esquina diagonal"/>
          <p:cNvSpPr/>
          <p:nvPr/>
        </p:nvSpPr>
        <p:spPr>
          <a:xfrm>
            <a:off x="164592" y="147085"/>
            <a:ext cx="8810846" cy="6565392"/>
          </a:xfrm>
          <a:prstGeom prst="round2DiagRect">
            <a:avLst>
              <a:gd name="adj1" fmla="val 11807"/>
              <a:gd name="adj2" fmla="val 0"/>
            </a:avLst>
          </a:prstGeom>
          <a:solidFill>
            <a:schemeClr val="bg2">
              <a:tint val="85000"/>
              <a:shade val="90000"/>
              <a:satMod val="150000"/>
              <a:alpha val="65000"/>
            </a:schemeClr>
          </a:solidFill>
          <a:ln w="11000" cap="rnd" cmpd="sng" algn="ctr">
            <a:solidFill>
              <a:schemeClr val="bg2">
                <a:tint val="78000"/>
                <a:satMod val="180000"/>
                <a:alpha val="88000"/>
              </a:schemeClr>
            </a:solidFill>
            <a:prstDash val="solid"/>
          </a:ln>
          <a:effectLst>
            <a:innerShdw blurRad="114300">
              <a:srgbClr val="000000">
                <a:alpha val="10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2 Marcador de pie de página"/>
          <p:cNvSpPr>
            <a:spLocks noGrp="1"/>
          </p:cNvSpPr>
          <p:nvPr>
            <p:ph type="ftr" sz="quarter" idx="3"/>
          </p:nvPr>
        </p:nvSpPr>
        <p:spPr>
          <a:xfrm>
            <a:off x="1295400" y="6400800"/>
            <a:ext cx="4212264" cy="274320"/>
          </a:xfrm>
          <a:prstGeom prst="rect">
            <a:avLst/>
          </a:prstGeom>
        </p:spPr>
        <p:txBody>
          <a:bodyPr/>
          <a:lstStyle>
            <a:lvl1pPr algn="r" eaLnBrk="1" latinLnBrk="0" hangingPunct="1">
              <a:defRPr kumimoji="0" sz="1300">
                <a:solidFill>
                  <a:schemeClr val="bg2">
                    <a:tint val="60000"/>
                    <a:satMod val="155000"/>
                  </a:schemeClr>
                </a:solidFill>
              </a:defRPr>
            </a:lvl1pPr>
            <a:extLst/>
          </a:lstStyle>
          <a:p>
            <a:endParaRPr lang="es-ES"/>
          </a:p>
        </p:txBody>
      </p:sp>
      <p:sp>
        <p:nvSpPr>
          <p:cNvPr id="14" name="13 Marcador de fecha"/>
          <p:cNvSpPr>
            <a:spLocks noGrp="1"/>
          </p:cNvSpPr>
          <p:nvPr>
            <p:ph type="dt" sz="half" idx="2"/>
          </p:nvPr>
        </p:nvSpPr>
        <p:spPr>
          <a:xfrm>
            <a:off x="5562600" y="6400800"/>
            <a:ext cx="3002280" cy="274320"/>
          </a:xfrm>
          <a:prstGeom prst="rect">
            <a:avLst/>
          </a:prstGeom>
        </p:spPr>
        <p:txBody>
          <a:bodyPr/>
          <a:lstStyle>
            <a:lvl1pPr algn="l" eaLnBrk="1" latinLnBrk="0" hangingPunct="1">
              <a:defRPr kumimoji="0" sz="1300">
                <a:solidFill>
                  <a:schemeClr val="bg2">
                    <a:tint val="60000"/>
                    <a:satMod val="155000"/>
                  </a:schemeClr>
                </a:solidFill>
              </a:defRPr>
            </a:lvl1pPr>
            <a:extLst/>
          </a:lstStyle>
          <a:p>
            <a:fld id="{4C677A40-0723-463E-9387-5693D092D197}" type="datetimeFigureOut">
              <a:rPr lang="es-ES" smtClean="0"/>
              <a:pPr/>
              <a:t>06/04/2011</a:t>
            </a:fld>
            <a:endParaRPr lang="es-ES"/>
          </a:p>
        </p:txBody>
      </p:sp>
      <p:sp>
        <p:nvSpPr>
          <p:cNvPr id="23" name="22 Marcador de número de diapositiva"/>
          <p:cNvSpPr>
            <a:spLocks noGrp="1"/>
          </p:cNvSpPr>
          <p:nvPr>
            <p:ph type="sldNum" sz="quarter" idx="4"/>
          </p:nvPr>
        </p:nvSpPr>
        <p:spPr>
          <a:xfrm>
            <a:off x="8638952" y="6514568"/>
            <a:ext cx="464288" cy="274320"/>
          </a:xfrm>
          <a:prstGeom prst="rect">
            <a:avLst/>
          </a:prstGeom>
        </p:spPr>
        <p:txBody>
          <a:bodyPr anchor="ctr"/>
          <a:lstStyle>
            <a:lvl1pPr algn="r" eaLnBrk="1" latinLnBrk="0" hangingPunct="1">
              <a:defRPr kumimoji="0" sz="1600">
                <a:solidFill>
                  <a:schemeClr val="tx2">
                    <a:shade val="90000"/>
                  </a:schemeClr>
                </a:solidFill>
                <a:effectLst/>
              </a:defRPr>
            </a:lvl1pPr>
            <a:extLst/>
          </a:lstStyle>
          <a:p>
            <a:fld id="{04A678B6-6D80-49C9-AF69-31A283F8CB75}" type="slidenum">
              <a:rPr lang="es-ES" smtClean="0"/>
              <a:pPr/>
              <a:t>‹Nº›</a:t>
            </a:fld>
            <a:endParaRPr lang="es-ES"/>
          </a:p>
        </p:txBody>
      </p:sp>
      <p:sp>
        <p:nvSpPr>
          <p:cNvPr id="22" name="21 Marcador de título"/>
          <p:cNvSpPr>
            <a:spLocks noGrp="1"/>
          </p:cNvSpPr>
          <p:nvPr>
            <p:ph type="title"/>
          </p:nvPr>
        </p:nvSpPr>
        <p:spPr>
          <a:xfrm>
            <a:off x="457200" y="253536"/>
            <a:ext cx="8229600" cy="1143000"/>
          </a:xfrm>
          <a:prstGeom prst="rect">
            <a:avLst/>
          </a:prstGeom>
        </p:spPr>
        <p:txBody>
          <a:bodyPr rIns="91440" anchor="b">
            <a:normAutofit/>
            <a:scene3d>
              <a:camera prst="orthographicFront"/>
              <a:lightRig rig="soft" dir="t">
                <a:rot lat="0" lon="0" rev="2400000"/>
              </a:lightRig>
            </a:scene3d>
            <a:sp3d>
              <a:bevelT w="19050" h="12700"/>
            </a:sp3d>
          </a:bodyPr>
          <a:lstStyle>
            <a:extLst/>
          </a:lstStyle>
          <a:p>
            <a:r>
              <a:rPr kumimoji="0" lang="es-ES" smtClean="0"/>
              <a:t>Haga clic para modificar el estilo de título del patrón</a:t>
            </a:r>
            <a:endParaRPr kumimoji="0" lang="en-US"/>
          </a:p>
        </p:txBody>
      </p:sp>
      <p:sp>
        <p:nvSpPr>
          <p:cNvPr id="13" name="12 Marcador de texto"/>
          <p:cNvSpPr>
            <a:spLocks noGrp="1"/>
          </p:cNvSpPr>
          <p:nvPr>
            <p:ph type="body" idx="1"/>
          </p:nvPr>
        </p:nvSpPr>
        <p:spPr>
          <a:xfrm>
            <a:off x="457200" y="1646237"/>
            <a:ext cx="8229600" cy="4526280"/>
          </a:xfrm>
          <a:prstGeom prst="rect">
            <a:avLst/>
          </a:prstGeom>
        </p:spPr>
        <p:txBody>
          <a:bodyPr>
            <a:normAutofit/>
          </a:bodyPr>
          <a:lstStyle>
            <a:extLst/>
          </a:lstStyle>
          <a:p>
            <a:pPr lvl="0" eaLnBrk="1" latinLnBrk="0" hangingPunct="1"/>
            <a:r>
              <a:rPr kumimoji="0" lang="es-ES" smtClean="0"/>
              <a:t>Haga clic para modificar el estilo de texto del patrón</a:t>
            </a:r>
          </a:p>
          <a:p>
            <a:pPr lvl="1" eaLnBrk="1" latinLnBrk="0" hangingPunct="1"/>
            <a:r>
              <a:rPr kumimoji="0" lang="es-ES" smtClean="0"/>
              <a:t>Segundo nivel</a:t>
            </a:r>
          </a:p>
          <a:p>
            <a:pPr lvl="2" eaLnBrk="1" latinLnBrk="0" hangingPunct="1"/>
            <a:r>
              <a:rPr kumimoji="0" lang="es-ES" smtClean="0"/>
              <a:t>Tercer nivel</a:t>
            </a:r>
          </a:p>
          <a:p>
            <a:pPr lvl="3" eaLnBrk="1" latinLnBrk="0" hangingPunct="1"/>
            <a:r>
              <a:rPr kumimoji="0" lang="es-ES" smtClean="0"/>
              <a:t>Cuarto nivel</a:t>
            </a:r>
          </a:p>
          <a:p>
            <a:pPr lvl="4" eaLnBrk="1" latinLnBrk="0" hangingPunct="1"/>
            <a:r>
              <a:rPr kumimoji="0" lang="es-ES" smtClean="0"/>
              <a:t>Quinto nivel</a:t>
            </a:r>
            <a:endParaRPr kumimoji="0"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 id="2147483708" r:id="rId12"/>
    <p:sldLayoutId id="2147483709" r:id="rId13"/>
  </p:sldLayoutIdLst>
  <p:txStyles>
    <p:titleStyle>
      <a:lvl1pPr marL="54864" algn="r" rtl="0" eaLnBrk="1" latinLnBrk="0" hangingPunct="1">
        <a:spcBef>
          <a:spcPct val="0"/>
        </a:spcBef>
        <a:buNone/>
        <a:defRPr kumimoji="0" sz="4600" kern="1200">
          <a:solidFill>
            <a:schemeClr val="tx2">
              <a:tint val="100000"/>
              <a:shade val="90000"/>
              <a:satMod val="250000"/>
              <a:alpha val="100000"/>
            </a:schemeClr>
          </a:solidFill>
          <a:effectLst>
            <a:outerShdw blurRad="38100" dist="25500" dir="5400000" algn="tl" rotWithShape="0">
              <a:srgbClr val="000000">
                <a:satMod val="180000"/>
                <a:alpha val="75000"/>
              </a:srgbClr>
            </a:outerShdw>
          </a:effectLst>
          <a:latin typeface="+mj-lt"/>
          <a:ea typeface="+mj-ea"/>
          <a:cs typeface="+mj-cs"/>
        </a:defRPr>
      </a:lvl1pPr>
      <a:extLst/>
    </p:titleStyle>
    <p:bodyStyle>
      <a:lvl1pPr marL="292100" indent="-292100" algn="l" rtl="0" eaLnBrk="1" latinLnBrk="0" hangingPunct="1">
        <a:spcBef>
          <a:spcPts val="0"/>
        </a:spcBef>
        <a:buClr>
          <a:schemeClr val="accent1"/>
        </a:buClr>
        <a:buSzPct val="70000"/>
        <a:buFont typeface="Wingdings 2"/>
        <a:buChar char=""/>
        <a:defRPr kumimoji="0" sz="3200" kern="1200">
          <a:solidFill>
            <a:schemeClr val="tx1"/>
          </a:solidFill>
          <a:latin typeface="+mn-lt"/>
          <a:ea typeface="+mn-ea"/>
          <a:cs typeface="+mn-cs"/>
        </a:defRPr>
      </a:lvl1pPr>
      <a:lvl2pPr marL="640080" indent="-228600" algn="l" rtl="0" eaLnBrk="1" latinLnBrk="0" hangingPunct="1">
        <a:spcBef>
          <a:spcPts val="400"/>
        </a:spcBef>
        <a:buClr>
          <a:schemeClr val="accent2"/>
        </a:buClr>
        <a:buSzPct val="90000"/>
        <a:buFontTx/>
        <a:buChar char="•"/>
        <a:defRPr kumimoji="0" sz="2600" kern="1200">
          <a:solidFill>
            <a:schemeClr val="tx1"/>
          </a:solidFill>
          <a:latin typeface="+mn-lt"/>
          <a:ea typeface="+mn-ea"/>
          <a:cs typeface="+mn-cs"/>
        </a:defRPr>
      </a:lvl2pPr>
      <a:lvl3pPr marL="822960" indent="-192024" algn="l" rtl="0" eaLnBrk="1" latinLnBrk="0" hangingPunct="1">
        <a:spcBef>
          <a:spcPts val="400"/>
        </a:spcBef>
        <a:buClr>
          <a:schemeClr val="accent3"/>
        </a:buClr>
        <a:buSzPct val="100000"/>
        <a:buFont typeface="Wingdings 2"/>
        <a:buChar char=""/>
        <a:defRPr kumimoji="0" sz="2300" kern="1200">
          <a:solidFill>
            <a:schemeClr val="tx1"/>
          </a:solidFill>
          <a:latin typeface="+mn-lt"/>
          <a:ea typeface="+mn-ea"/>
          <a:cs typeface="+mn-cs"/>
        </a:defRPr>
      </a:lvl3pPr>
      <a:lvl4pPr marL="1005840" indent="-182880" algn="l" rtl="0" eaLnBrk="1" latinLnBrk="0" hangingPunct="1">
        <a:spcBef>
          <a:spcPts val="400"/>
        </a:spcBef>
        <a:buClr>
          <a:schemeClr val="accent3"/>
        </a:buClr>
        <a:buSzPct val="100000"/>
        <a:buFont typeface="Wingdings 2"/>
        <a:buChar char=""/>
        <a:defRPr kumimoji="0" sz="2000" kern="1200">
          <a:solidFill>
            <a:schemeClr val="tx1"/>
          </a:solidFill>
          <a:latin typeface="+mn-lt"/>
          <a:ea typeface="+mn-ea"/>
          <a:cs typeface="+mn-cs"/>
        </a:defRPr>
      </a:lvl4pPr>
      <a:lvl5pPr marL="1188720" indent="-182880" algn="l" rtl="0" eaLnBrk="1" latinLnBrk="0" hangingPunct="1">
        <a:spcBef>
          <a:spcPts val="400"/>
        </a:spcBef>
        <a:buClr>
          <a:schemeClr val="accent3"/>
        </a:buClr>
        <a:buSzPct val="100000"/>
        <a:buFont typeface="Wingdings 2"/>
        <a:buChar char=""/>
        <a:defRPr kumimoji="0" sz="1900" kern="1200">
          <a:solidFill>
            <a:schemeClr val="tx1"/>
          </a:solidFill>
          <a:latin typeface="+mn-lt"/>
          <a:ea typeface="+mn-ea"/>
          <a:cs typeface="+mn-cs"/>
        </a:defRPr>
      </a:lvl5pPr>
      <a:lvl6pPr marL="1371600" indent="-173736" algn="l" rtl="0" eaLnBrk="1" latinLnBrk="0" hangingPunct="1">
        <a:spcBef>
          <a:spcPts val="400"/>
        </a:spcBef>
        <a:buClr>
          <a:schemeClr val="accent4"/>
        </a:buClr>
        <a:buFont typeface="Wingdings 2"/>
        <a:buChar char=""/>
        <a:defRPr kumimoji="0" sz="1800" kern="1200" baseline="0">
          <a:solidFill>
            <a:schemeClr val="tx1"/>
          </a:solidFill>
          <a:latin typeface="+mn-lt"/>
          <a:ea typeface="+mn-ea"/>
          <a:cs typeface="+mn-cs"/>
        </a:defRPr>
      </a:lvl6pPr>
      <a:lvl7pPr marL="155448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7pPr>
      <a:lvl8pPr marL="173736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8pPr>
      <a:lvl9pPr marL="1920240" indent="-173736" algn="l" rtl="0" eaLnBrk="1" latinLnBrk="0" hangingPunct="1">
        <a:spcBef>
          <a:spcPts val="400"/>
        </a:spcBef>
        <a:buClr>
          <a:schemeClr val="accent4"/>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upload.wikimedia.org/wikipedia/en/0/03/Interpreter_UML_class_diagram.jpg"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hyperlink" Target="http://upload.wikimedia.org/wikipedia/commons/0/08/StrategyPatternClassDiagram.svg"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hyperlink" Target="http://en.wikipedia.org/wiki/File:VisitorPatternUML.png"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upload.wikimedia.org/wikipedia/commons/8/8e/Command_Design_Pattern_Class_Diagram.pn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p:txBody>
          <a:bodyPr>
            <a:normAutofit fontScale="90000"/>
          </a:bodyPr>
          <a:lstStyle/>
          <a:p>
            <a:r>
              <a:rPr lang="es-BO" dirty="0" smtClean="0">
                <a:solidFill>
                  <a:schemeClr val="accent2">
                    <a:lumMod val="20000"/>
                    <a:lumOff val="80000"/>
                  </a:schemeClr>
                </a:solidFill>
                <a:latin typeface="Cooper Black" pitchFamily="18" charset="0"/>
              </a:rPr>
              <a:t>Patrones de Diseño de Software</a:t>
            </a:r>
            <a:br>
              <a:rPr lang="es-BO" dirty="0" smtClean="0">
                <a:solidFill>
                  <a:schemeClr val="accent2">
                    <a:lumMod val="20000"/>
                    <a:lumOff val="80000"/>
                  </a:schemeClr>
                </a:solidFill>
                <a:latin typeface="Cooper Black" pitchFamily="18" charset="0"/>
              </a:rPr>
            </a:br>
            <a:r>
              <a:rPr lang="es-BO" dirty="0" smtClean="0">
                <a:solidFill>
                  <a:schemeClr val="accent2">
                    <a:lumMod val="20000"/>
                    <a:lumOff val="80000"/>
                  </a:schemeClr>
                </a:solidFill>
                <a:latin typeface="Cooper Black" pitchFamily="18" charset="0"/>
              </a:rPr>
              <a:t>Parte 3</a:t>
            </a:r>
            <a:endParaRPr lang="es-ES" dirty="0"/>
          </a:p>
        </p:txBody>
      </p:sp>
      <p:sp>
        <p:nvSpPr>
          <p:cNvPr id="3" name="2 Subtítulo"/>
          <p:cNvSpPr>
            <a:spLocks noGrp="1"/>
          </p:cNvSpPr>
          <p:nvPr>
            <p:ph type="subTitle" idx="1"/>
          </p:nvPr>
        </p:nvSpPr>
        <p:spPr/>
        <p:txBody>
          <a:bodyPr/>
          <a:lstStyle/>
          <a:p>
            <a:r>
              <a:rPr lang="es-ES" dirty="0" smtClean="0"/>
              <a:t>Marcelo Salas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BO" dirty="0" err="1" smtClean="0"/>
              <a:t>Interpreter</a:t>
            </a:r>
            <a:r>
              <a:rPr lang="es-BO" dirty="0" smtClean="0"/>
              <a:t> (Estructura)</a:t>
            </a:r>
            <a:endParaRPr lang="en-US" dirty="0"/>
          </a:p>
        </p:txBody>
      </p:sp>
      <p:pic>
        <p:nvPicPr>
          <p:cNvPr id="34818" name="Picture 2" descr="File:Interpreter UML class diagram.jpg">
            <a:hlinkClick r:id="rId2"/>
          </p:cNvPr>
          <p:cNvPicPr>
            <a:picLocks noGrp="1" noChangeAspect="1" noChangeArrowheads="1"/>
          </p:cNvPicPr>
          <p:nvPr>
            <p:ph idx="1"/>
          </p:nvPr>
        </p:nvPicPr>
        <p:blipFill>
          <a:blip r:embed="rId3"/>
          <a:srcRect/>
          <a:stretch>
            <a:fillRect/>
          </a:stretch>
        </p:blipFill>
        <p:spPr bwMode="auto">
          <a:xfrm>
            <a:off x="642910" y="2214554"/>
            <a:ext cx="7555557" cy="3643338"/>
          </a:xfrm>
          <a:prstGeom prst="rect">
            <a:avLst/>
          </a:prstGeom>
          <a:noFill/>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BO" dirty="0" err="1" smtClean="0"/>
              <a:t>Interpreter</a:t>
            </a:r>
            <a:r>
              <a:rPr lang="es-BO" dirty="0" smtClean="0"/>
              <a:t> (Ejemplo)</a:t>
            </a:r>
            <a:endParaRPr lang="en-US" dirty="0"/>
          </a:p>
        </p:txBody>
      </p:sp>
      <p:sp>
        <p:nvSpPr>
          <p:cNvPr id="3" name="2 Marcador de contenido"/>
          <p:cNvSpPr>
            <a:spLocks noGrp="1"/>
          </p:cNvSpPr>
          <p:nvPr>
            <p:ph idx="1"/>
          </p:nvPr>
        </p:nvSpPr>
        <p:spPr/>
        <p:txBody>
          <a:bodyPr>
            <a:normAutofit fontScale="62500" lnSpcReduction="20000"/>
          </a:bodyPr>
          <a:lstStyle/>
          <a:p>
            <a:r>
              <a:rPr lang="es-BO" dirty="0" smtClean="0"/>
              <a:t>La siguiente Notación Polaca será implementada con el </a:t>
            </a:r>
            <a:r>
              <a:rPr lang="es-BO" dirty="0" err="1" smtClean="0"/>
              <a:t>patron</a:t>
            </a:r>
            <a:r>
              <a:rPr lang="es-BO" dirty="0" smtClean="0"/>
              <a:t>. La gramática utilizada es:</a:t>
            </a:r>
            <a:br>
              <a:rPr lang="es-BO" dirty="0" smtClean="0"/>
            </a:br>
            <a:endParaRPr lang="es-BO" dirty="0" smtClean="0"/>
          </a:p>
          <a:p>
            <a:r>
              <a:rPr lang="es-BO" dirty="0" err="1" smtClean="0"/>
              <a:t>expression</a:t>
            </a:r>
            <a:r>
              <a:rPr lang="es-BO" dirty="0" smtClean="0"/>
              <a:t> ::= plus | </a:t>
            </a:r>
            <a:r>
              <a:rPr lang="es-BO" dirty="0" err="1" smtClean="0"/>
              <a:t>minus</a:t>
            </a:r>
            <a:r>
              <a:rPr lang="es-BO" dirty="0" smtClean="0"/>
              <a:t> | variable | </a:t>
            </a:r>
            <a:r>
              <a:rPr lang="es-BO" dirty="0" err="1" smtClean="0"/>
              <a:t>number</a:t>
            </a:r>
            <a:r>
              <a:rPr lang="es-BO" dirty="0" smtClean="0"/>
              <a:t/>
            </a:r>
            <a:br>
              <a:rPr lang="es-BO" dirty="0" smtClean="0"/>
            </a:br>
            <a:r>
              <a:rPr lang="es-BO" dirty="0" smtClean="0"/>
              <a:t>plus ::= </a:t>
            </a:r>
            <a:r>
              <a:rPr lang="es-BO" dirty="0" err="1" smtClean="0"/>
              <a:t>expression</a:t>
            </a:r>
            <a:r>
              <a:rPr lang="es-BO" dirty="0" smtClean="0"/>
              <a:t> </a:t>
            </a:r>
            <a:r>
              <a:rPr lang="es-BO" dirty="0" err="1" smtClean="0"/>
              <a:t>expression</a:t>
            </a:r>
            <a:r>
              <a:rPr lang="es-BO" dirty="0" smtClean="0"/>
              <a:t> '+'</a:t>
            </a:r>
            <a:br>
              <a:rPr lang="es-BO" dirty="0" smtClean="0"/>
            </a:br>
            <a:r>
              <a:rPr lang="es-BO" dirty="0" err="1" smtClean="0"/>
              <a:t>minus</a:t>
            </a:r>
            <a:r>
              <a:rPr lang="es-BO" dirty="0" smtClean="0"/>
              <a:t> ::= </a:t>
            </a:r>
            <a:r>
              <a:rPr lang="es-BO" dirty="0" err="1" smtClean="0"/>
              <a:t>expression</a:t>
            </a:r>
            <a:r>
              <a:rPr lang="es-BO" dirty="0" smtClean="0"/>
              <a:t> </a:t>
            </a:r>
            <a:r>
              <a:rPr lang="es-BO" dirty="0" err="1" smtClean="0"/>
              <a:t>expression</a:t>
            </a:r>
            <a:r>
              <a:rPr lang="es-BO" dirty="0" smtClean="0"/>
              <a:t> '-'</a:t>
            </a:r>
            <a:br>
              <a:rPr lang="es-BO" dirty="0" smtClean="0"/>
            </a:br>
            <a:r>
              <a:rPr lang="es-BO" dirty="0" smtClean="0"/>
              <a:t>variable  ::= 'a' | 'b' | 'c' | ... | 'z'</a:t>
            </a:r>
            <a:br>
              <a:rPr lang="es-BO" dirty="0" smtClean="0"/>
            </a:br>
            <a:r>
              <a:rPr lang="es-BO" dirty="0" err="1" smtClean="0"/>
              <a:t>digit</a:t>
            </a:r>
            <a:r>
              <a:rPr lang="es-BO" dirty="0" smtClean="0"/>
              <a:t> = '0' | '1' | ... '9'</a:t>
            </a:r>
            <a:br>
              <a:rPr lang="es-BO" dirty="0" smtClean="0"/>
            </a:br>
            <a:r>
              <a:rPr lang="es-BO" dirty="0" err="1" smtClean="0"/>
              <a:t>number</a:t>
            </a:r>
            <a:r>
              <a:rPr lang="es-BO" dirty="0" smtClean="0"/>
              <a:t> ::= </a:t>
            </a:r>
            <a:r>
              <a:rPr lang="es-BO" dirty="0" err="1" smtClean="0"/>
              <a:t>digit</a:t>
            </a:r>
            <a:r>
              <a:rPr lang="es-BO" dirty="0" smtClean="0"/>
              <a:t> | </a:t>
            </a:r>
            <a:r>
              <a:rPr lang="es-BO" dirty="0" err="1" smtClean="0"/>
              <a:t>digit</a:t>
            </a:r>
            <a:r>
              <a:rPr lang="es-BO" dirty="0" smtClean="0"/>
              <a:t> </a:t>
            </a:r>
            <a:r>
              <a:rPr lang="es-BO" dirty="0" err="1" smtClean="0"/>
              <a:t>number</a:t>
            </a:r>
            <a:r>
              <a:rPr lang="es-BO" dirty="0" smtClean="0"/>
              <a:t/>
            </a:r>
            <a:br>
              <a:rPr lang="es-BO" dirty="0" smtClean="0"/>
            </a:br>
            <a:r>
              <a:rPr lang="es-BO" dirty="0" smtClean="0"/>
              <a:t/>
            </a:r>
            <a:br>
              <a:rPr lang="es-BO" dirty="0" smtClean="0"/>
            </a:br>
            <a:r>
              <a:rPr lang="es-BO" dirty="0" smtClean="0"/>
              <a:t>Se define un lenguaje el cual contiene </a:t>
            </a:r>
            <a:r>
              <a:rPr lang="es-BO" dirty="0" err="1" smtClean="0"/>
              <a:t>Notacion</a:t>
            </a:r>
            <a:r>
              <a:rPr lang="es-BO" dirty="0" smtClean="0"/>
              <a:t> Polaca Reversa como por ejemplo la siguiente </a:t>
            </a:r>
            <a:r>
              <a:rPr lang="es-BO" dirty="0" err="1" smtClean="0"/>
              <a:t>expresion</a:t>
            </a:r>
            <a:r>
              <a:rPr lang="es-BO" dirty="0" smtClean="0"/>
              <a:t>:</a:t>
            </a:r>
            <a:br>
              <a:rPr lang="es-BO" dirty="0" smtClean="0"/>
            </a:br>
            <a:r>
              <a:rPr lang="es-BO" dirty="0" smtClean="0"/>
              <a:t>a b +</a:t>
            </a:r>
            <a:br>
              <a:rPr lang="es-BO" dirty="0" smtClean="0"/>
            </a:br>
            <a:r>
              <a:rPr lang="es-BO" dirty="0" smtClean="0"/>
              <a:t>a b c + -</a:t>
            </a:r>
            <a:br>
              <a:rPr lang="es-BO" dirty="0" smtClean="0"/>
            </a:br>
            <a:r>
              <a:rPr lang="es-BO" dirty="0" smtClean="0"/>
              <a:t>a b + c a - -</a:t>
            </a:r>
            <a:br>
              <a:rPr lang="es-BO" dirty="0" smtClean="0"/>
            </a:br>
            <a:r>
              <a:rPr lang="es-BO" dirty="0" smtClean="0"/>
              <a:t/>
            </a:r>
            <a:br>
              <a:rPr lang="es-BO" dirty="0" smtClean="0"/>
            </a:br>
            <a:endParaRPr lang="es-BO"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BO" dirty="0" err="1" smtClean="0"/>
              <a:t>Interpreter</a:t>
            </a:r>
            <a:r>
              <a:rPr lang="es-BO" dirty="0" smtClean="0"/>
              <a:t> (Construcción de la </a:t>
            </a:r>
            <a:r>
              <a:rPr lang="es-BO" dirty="0" err="1" smtClean="0"/>
              <a:t>Gramatica</a:t>
            </a:r>
            <a:r>
              <a:rPr lang="es-BO" dirty="0" smtClean="0"/>
              <a:t>)</a:t>
            </a:r>
            <a:endParaRPr lang="en-US" dirty="0"/>
          </a:p>
        </p:txBody>
      </p:sp>
      <p:sp>
        <p:nvSpPr>
          <p:cNvPr id="4" name="3 Marcador de contenido"/>
          <p:cNvSpPr>
            <a:spLocks noGrp="1"/>
          </p:cNvSpPr>
          <p:nvPr>
            <p:ph sz="half" idx="1"/>
          </p:nvPr>
        </p:nvSpPr>
        <p:spPr/>
        <p:txBody>
          <a:bodyPr>
            <a:noAutofit/>
          </a:bodyPr>
          <a:lstStyle/>
          <a:p>
            <a:pPr>
              <a:buNone/>
            </a:pPr>
            <a:r>
              <a:rPr lang="en-US" sz="1100" dirty="0" smtClean="0"/>
              <a:t>import </a:t>
            </a:r>
            <a:r>
              <a:rPr lang="en-US" sz="1100" dirty="0" err="1" smtClean="0"/>
              <a:t>java.util.HashMap</a:t>
            </a:r>
            <a:r>
              <a:rPr lang="en-US" sz="1100" dirty="0" smtClean="0"/>
              <a:t>;</a:t>
            </a:r>
          </a:p>
          <a:p>
            <a:pPr>
              <a:buNone/>
            </a:pPr>
            <a:r>
              <a:rPr lang="en-US" sz="1100" dirty="0" smtClean="0"/>
              <a:t> </a:t>
            </a:r>
          </a:p>
          <a:p>
            <a:pPr>
              <a:buNone/>
            </a:pPr>
            <a:r>
              <a:rPr lang="en-US" sz="1100" dirty="0" smtClean="0"/>
              <a:t>interface Expression {</a:t>
            </a:r>
          </a:p>
          <a:p>
            <a:pPr>
              <a:buNone/>
            </a:pPr>
            <a:r>
              <a:rPr lang="en-US" sz="1100" dirty="0" smtClean="0"/>
              <a:t>    public </a:t>
            </a:r>
            <a:r>
              <a:rPr lang="en-US" sz="1100" dirty="0" err="1" smtClean="0"/>
              <a:t>int</a:t>
            </a:r>
            <a:r>
              <a:rPr lang="en-US" sz="1100" dirty="0" smtClean="0"/>
              <a:t> interpret(</a:t>
            </a:r>
            <a:r>
              <a:rPr lang="en-US" sz="1100" dirty="0" err="1" smtClean="0"/>
              <a:t>HashMap</a:t>
            </a:r>
            <a:r>
              <a:rPr lang="en-US" sz="1100" dirty="0" smtClean="0"/>
              <a:t>&lt;</a:t>
            </a:r>
            <a:r>
              <a:rPr lang="en-US" sz="1100" dirty="0" err="1" smtClean="0"/>
              <a:t>String,Expression</a:t>
            </a:r>
            <a:r>
              <a:rPr lang="en-US" sz="1100" dirty="0" smtClean="0"/>
              <a:t>&gt; variables);</a:t>
            </a:r>
          </a:p>
          <a:p>
            <a:pPr>
              <a:buNone/>
            </a:pPr>
            <a:r>
              <a:rPr lang="en-US" sz="1100" dirty="0" smtClean="0"/>
              <a:t>}</a:t>
            </a:r>
          </a:p>
          <a:p>
            <a:pPr>
              <a:buNone/>
            </a:pPr>
            <a:r>
              <a:rPr lang="en-US" sz="1100" dirty="0" smtClean="0"/>
              <a:t> </a:t>
            </a:r>
          </a:p>
          <a:p>
            <a:pPr>
              <a:buNone/>
            </a:pPr>
            <a:r>
              <a:rPr lang="en-US" sz="1100" dirty="0" smtClean="0"/>
              <a:t>class Number implements Expression {</a:t>
            </a:r>
          </a:p>
          <a:p>
            <a:pPr>
              <a:buNone/>
            </a:pPr>
            <a:r>
              <a:rPr lang="en-US" sz="1100" dirty="0" smtClean="0"/>
              <a:t>    private </a:t>
            </a:r>
            <a:r>
              <a:rPr lang="en-US" sz="1100" dirty="0" err="1" smtClean="0"/>
              <a:t>int</a:t>
            </a:r>
            <a:r>
              <a:rPr lang="en-US" sz="1100" dirty="0" smtClean="0"/>
              <a:t> number;</a:t>
            </a:r>
          </a:p>
          <a:p>
            <a:pPr>
              <a:buNone/>
            </a:pPr>
            <a:r>
              <a:rPr lang="en-US" sz="1100" dirty="0" smtClean="0"/>
              <a:t>    public Number(</a:t>
            </a:r>
            <a:r>
              <a:rPr lang="en-US" sz="1100" dirty="0" err="1" smtClean="0"/>
              <a:t>int</a:t>
            </a:r>
            <a:r>
              <a:rPr lang="en-US" sz="1100" dirty="0" smtClean="0"/>
              <a:t> number)       { </a:t>
            </a:r>
            <a:r>
              <a:rPr lang="en-US" sz="1100" dirty="0" err="1" smtClean="0"/>
              <a:t>this.number</a:t>
            </a:r>
            <a:r>
              <a:rPr lang="en-US" sz="1100" dirty="0" smtClean="0"/>
              <a:t> = number; }</a:t>
            </a:r>
          </a:p>
          <a:p>
            <a:pPr>
              <a:buNone/>
            </a:pPr>
            <a:r>
              <a:rPr lang="en-US" sz="1100" dirty="0" smtClean="0"/>
              <a:t>    public </a:t>
            </a:r>
            <a:r>
              <a:rPr lang="en-US" sz="1100" dirty="0" err="1" smtClean="0"/>
              <a:t>int</a:t>
            </a:r>
            <a:r>
              <a:rPr lang="en-US" sz="1100" dirty="0" smtClean="0"/>
              <a:t> interpret(</a:t>
            </a:r>
            <a:r>
              <a:rPr lang="en-US" sz="1100" dirty="0" err="1" smtClean="0"/>
              <a:t>HashMap</a:t>
            </a:r>
            <a:r>
              <a:rPr lang="en-US" sz="1100" dirty="0" smtClean="0"/>
              <a:t>&lt;</a:t>
            </a:r>
            <a:r>
              <a:rPr lang="en-US" sz="1100" dirty="0" err="1" smtClean="0"/>
              <a:t>String,Expression</a:t>
            </a:r>
            <a:r>
              <a:rPr lang="en-US" sz="1100" dirty="0" smtClean="0"/>
              <a:t>&gt; variables)  { return number; }</a:t>
            </a:r>
          </a:p>
          <a:p>
            <a:pPr>
              <a:buNone/>
            </a:pPr>
            <a:r>
              <a:rPr lang="en-US" sz="1100" dirty="0" smtClean="0"/>
              <a:t>}</a:t>
            </a:r>
          </a:p>
          <a:p>
            <a:pPr>
              <a:buNone/>
            </a:pPr>
            <a:r>
              <a:rPr lang="en-US" sz="1100" dirty="0" smtClean="0"/>
              <a:t> </a:t>
            </a:r>
          </a:p>
          <a:p>
            <a:pPr>
              <a:buNone/>
            </a:pPr>
            <a:r>
              <a:rPr lang="en-US" sz="1100" dirty="0" smtClean="0"/>
              <a:t>class Plus implements Expression {</a:t>
            </a:r>
          </a:p>
          <a:p>
            <a:pPr>
              <a:buNone/>
            </a:pPr>
            <a:r>
              <a:rPr lang="en-US" sz="1100" dirty="0" smtClean="0"/>
              <a:t>    Expression </a:t>
            </a:r>
            <a:r>
              <a:rPr lang="en-US" sz="1100" dirty="0" err="1" smtClean="0"/>
              <a:t>leftOperand</a:t>
            </a:r>
            <a:r>
              <a:rPr lang="en-US" sz="1100" dirty="0" smtClean="0"/>
              <a:t>;</a:t>
            </a:r>
          </a:p>
          <a:p>
            <a:pPr>
              <a:buNone/>
            </a:pPr>
            <a:r>
              <a:rPr lang="en-US" sz="1100" dirty="0" smtClean="0"/>
              <a:t>    Expression </a:t>
            </a:r>
            <a:r>
              <a:rPr lang="en-US" sz="1100" dirty="0" err="1" smtClean="0"/>
              <a:t>rightOperand</a:t>
            </a:r>
            <a:r>
              <a:rPr lang="en-US" sz="1100" dirty="0" smtClean="0"/>
              <a:t>;</a:t>
            </a:r>
          </a:p>
          <a:p>
            <a:pPr>
              <a:buNone/>
            </a:pPr>
            <a:r>
              <a:rPr lang="en-US" sz="1100" dirty="0" smtClean="0"/>
              <a:t>    public Plus(Expression left, Expression right) { </a:t>
            </a:r>
          </a:p>
          <a:p>
            <a:pPr>
              <a:buNone/>
            </a:pPr>
            <a:r>
              <a:rPr lang="en-US" sz="1100" dirty="0" smtClean="0"/>
              <a:t>        </a:t>
            </a:r>
            <a:r>
              <a:rPr lang="en-US" sz="1100" dirty="0" err="1" smtClean="0"/>
              <a:t>leftOperand</a:t>
            </a:r>
            <a:r>
              <a:rPr lang="en-US" sz="1100" dirty="0" smtClean="0"/>
              <a:t> = left; </a:t>
            </a:r>
          </a:p>
          <a:p>
            <a:pPr>
              <a:buNone/>
            </a:pPr>
            <a:r>
              <a:rPr lang="en-US" sz="1100" dirty="0" smtClean="0"/>
              <a:t>        </a:t>
            </a:r>
            <a:r>
              <a:rPr lang="en-US" sz="1100" dirty="0" err="1" smtClean="0"/>
              <a:t>rightOperand</a:t>
            </a:r>
            <a:r>
              <a:rPr lang="en-US" sz="1100" dirty="0" smtClean="0"/>
              <a:t> = right;</a:t>
            </a:r>
          </a:p>
          <a:p>
            <a:pPr>
              <a:buNone/>
            </a:pPr>
            <a:r>
              <a:rPr lang="en-US" sz="1100" dirty="0" smtClean="0"/>
              <a:t>    }</a:t>
            </a:r>
          </a:p>
          <a:p>
            <a:pPr>
              <a:buNone/>
            </a:pPr>
            <a:r>
              <a:rPr lang="en-US" sz="1100" dirty="0" smtClean="0"/>
              <a:t> </a:t>
            </a:r>
          </a:p>
          <a:p>
            <a:pPr>
              <a:buNone/>
            </a:pPr>
            <a:r>
              <a:rPr lang="en-US" sz="1100" dirty="0" smtClean="0"/>
              <a:t>    public </a:t>
            </a:r>
            <a:r>
              <a:rPr lang="en-US" sz="1100" dirty="0" err="1" smtClean="0"/>
              <a:t>int</a:t>
            </a:r>
            <a:r>
              <a:rPr lang="en-US" sz="1100" dirty="0" smtClean="0"/>
              <a:t> interpret(</a:t>
            </a:r>
            <a:r>
              <a:rPr lang="en-US" sz="1100" dirty="0" err="1" smtClean="0"/>
              <a:t>HashMap</a:t>
            </a:r>
            <a:r>
              <a:rPr lang="en-US" sz="1100" dirty="0" smtClean="0"/>
              <a:t>&lt;</a:t>
            </a:r>
            <a:r>
              <a:rPr lang="en-US" sz="1100" dirty="0" err="1" smtClean="0"/>
              <a:t>String,Expression</a:t>
            </a:r>
            <a:r>
              <a:rPr lang="en-US" sz="1100" dirty="0" smtClean="0"/>
              <a:t>&gt; variables)  { </a:t>
            </a:r>
          </a:p>
          <a:p>
            <a:pPr>
              <a:buNone/>
            </a:pPr>
            <a:r>
              <a:rPr lang="en-US" sz="1100" dirty="0" smtClean="0"/>
              <a:t>        return </a:t>
            </a:r>
            <a:r>
              <a:rPr lang="en-US" sz="1100" dirty="0" err="1" smtClean="0"/>
              <a:t>leftOperand.interpret</a:t>
            </a:r>
            <a:r>
              <a:rPr lang="en-US" sz="1100" dirty="0" smtClean="0"/>
              <a:t>(variables) + </a:t>
            </a:r>
            <a:r>
              <a:rPr lang="en-US" sz="1100" dirty="0" err="1" smtClean="0"/>
              <a:t>rightOperand.interpret</a:t>
            </a:r>
            <a:r>
              <a:rPr lang="en-US" sz="1100" dirty="0" smtClean="0"/>
              <a:t>(variables);</a:t>
            </a:r>
          </a:p>
          <a:p>
            <a:pPr>
              <a:buNone/>
            </a:pPr>
            <a:r>
              <a:rPr lang="en-US" sz="1100" dirty="0" smtClean="0"/>
              <a:t>    }</a:t>
            </a:r>
          </a:p>
          <a:p>
            <a:pPr>
              <a:buNone/>
            </a:pPr>
            <a:r>
              <a:rPr lang="en-US" sz="1100" dirty="0" smtClean="0"/>
              <a:t>}</a:t>
            </a:r>
          </a:p>
          <a:p>
            <a:pPr>
              <a:buNone/>
            </a:pPr>
            <a:r>
              <a:rPr lang="en-US" sz="1100" dirty="0" smtClean="0"/>
              <a:t> </a:t>
            </a:r>
          </a:p>
        </p:txBody>
      </p:sp>
      <p:sp>
        <p:nvSpPr>
          <p:cNvPr id="5" name="4 Marcador de contenido"/>
          <p:cNvSpPr>
            <a:spLocks noGrp="1"/>
          </p:cNvSpPr>
          <p:nvPr>
            <p:ph sz="half" idx="2"/>
          </p:nvPr>
        </p:nvSpPr>
        <p:spPr/>
        <p:txBody>
          <a:bodyPr>
            <a:normAutofit fontScale="40000" lnSpcReduction="20000"/>
          </a:bodyPr>
          <a:lstStyle/>
          <a:p>
            <a:pPr>
              <a:buNone/>
            </a:pPr>
            <a:r>
              <a:rPr lang="en-US" dirty="0" smtClean="0"/>
              <a:t>class Minus implements Expression {</a:t>
            </a:r>
          </a:p>
          <a:p>
            <a:pPr>
              <a:buNone/>
            </a:pPr>
            <a:r>
              <a:rPr lang="en-US" dirty="0" smtClean="0"/>
              <a:t>    Expression </a:t>
            </a:r>
            <a:r>
              <a:rPr lang="en-US" dirty="0" err="1" smtClean="0"/>
              <a:t>leftOperand</a:t>
            </a:r>
            <a:r>
              <a:rPr lang="en-US" dirty="0" smtClean="0"/>
              <a:t>;</a:t>
            </a:r>
          </a:p>
          <a:p>
            <a:pPr>
              <a:buNone/>
            </a:pPr>
            <a:r>
              <a:rPr lang="en-US" dirty="0" smtClean="0"/>
              <a:t>    Expression </a:t>
            </a:r>
            <a:r>
              <a:rPr lang="en-US" dirty="0" err="1" smtClean="0"/>
              <a:t>rightOperand</a:t>
            </a:r>
            <a:r>
              <a:rPr lang="en-US" dirty="0" smtClean="0"/>
              <a:t>;</a:t>
            </a:r>
          </a:p>
          <a:p>
            <a:pPr>
              <a:buNone/>
            </a:pPr>
            <a:r>
              <a:rPr lang="en-US" dirty="0" smtClean="0"/>
              <a:t>    public Minus(Expression left, Expression right) { </a:t>
            </a:r>
          </a:p>
          <a:p>
            <a:pPr>
              <a:buNone/>
            </a:pPr>
            <a:r>
              <a:rPr lang="en-US" dirty="0" smtClean="0"/>
              <a:t>        </a:t>
            </a:r>
            <a:r>
              <a:rPr lang="en-US" dirty="0" err="1" smtClean="0"/>
              <a:t>leftOperand</a:t>
            </a:r>
            <a:r>
              <a:rPr lang="en-US" dirty="0" smtClean="0"/>
              <a:t> = left; </a:t>
            </a:r>
          </a:p>
          <a:p>
            <a:pPr>
              <a:buNone/>
            </a:pPr>
            <a:r>
              <a:rPr lang="en-US" dirty="0" smtClean="0"/>
              <a:t>        </a:t>
            </a:r>
            <a:r>
              <a:rPr lang="en-US" dirty="0" err="1" smtClean="0"/>
              <a:t>rightOperand</a:t>
            </a:r>
            <a:r>
              <a:rPr lang="en-US" dirty="0" smtClean="0"/>
              <a:t> = right;</a:t>
            </a:r>
          </a:p>
          <a:p>
            <a:pPr>
              <a:buNone/>
            </a:pPr>
            <a:r>
              <a:rPr lang="en-US" dirty="0" smtClean="0"/>
              <a:t>    }</a:t>
            </a:r>
          </a:p>
          <a:p>
            <a:pPr>
              <a:buNone/>
            </a:pPr>
            <a:r>
              <a:rPr lang="en-US" dirty="0" smtClean="0"/>
              <a:t> </a:t>
            </a:r>
          </a:p>
          <a:p>
            <a:pPr>
              <a:buNone/>
            </a:pPr>
            <a:r>
              <a:rPr lang="en-US" dirty="0" smtClean="0"/>
              <a:t>    public </a:t>
            </a:r>
            <a:r>
              <a:rPr lang="en-US" dirty="0" err="1" smtClean="0"/>
              <a:t>int</a:t>
            </a:r>
            <a:r>
              <a:rPr lang="en-US" dirty="0" smtClean="0"/>
              <a:t> interpret(</a:t>
            </a:r>
            <a:r>
              <a:rPr lang="en-US" dirty="0" err="1" smtClean="0"/>
              <a:t>HashMap</a:t>
            </a:r>
            <a:r>
              <a:rPr lang="en-US" dirty="0" smtClean="0"/>
              <a:t>&lt;</a:t>
            </a:r>
            <a:r>
              <a:rPr lang="en-US" dirty="0" err="1" smtClean="0"/>
              <a:t>String,Expression</a:t>
            </a:r>
            <a:r>
              <a:rPr lang="en-US" dirty="0" smtClean="0"/>
              <a:t>&gt; variables)  { </a:t>
            </a:r>
          </a:p>
          <a:p>
            <a:pPr>
              <a:buNone/>
            </a:pPr>
            <a:r>
              <a:rPr lang="en-US" dirty="0" smtClean="0"/>
              <a:t>        return </a:t>
            </a:r>
            <a:r>
              <a:rPr lang="en-US" dirty="0" err="1" smtClean="0"/>
              <a:t>leftOperand.interpret</a:t>
            </a:r>
            <a:r>
              <a:rPr lang="en-US" dirty="0" smtClean="0"/>
              <a:t>(variables) - </a:t>
            </a:r>
            <a:r>
              <a:rPr lang="en-US" dirty="0" err="1" smtClean="0"/>
              <a:t>rightOperand.interpret</a:t>
            </a:r>
            <a:r>
              <a:rPr lang="en-US" dirty="0" smtClean="0"/>
              <a:t>(variables);</a:t>
            </a:r>
          </a:p>
          <a:p>
            <a:pPr>
              <a:buNone/>
            </a:pPr>
            <a:r>
              <a:rPr lang="en-US" dirty="0" smtClean="0"/>
              <a:t>    }</a:t>
            </a:r>
          </a:p>
          <a:p>
            <a:pPr>
              <a:buNone/>
            </a:pPr>
            <a:r>
              <a:rPr lang="en-US" dirty="0" smtClean="0"/>
              <a:t>}</a:t>
            </a:r>
          </a:p>
          <a:p>
            <a:pPr>
              <a:buNone/>
            </a:pPr>
            <a:r>
              <a:rPr lang="en-US" dirty="0" smtClean="0"/>
              <a:t> </a:t>
            </a:r>
          </a:p>
          <a:p>
            <a:pPr>
              <a:buNone/>
            </a:pPr>
            <a:r>
              <a:rPr lang="en-US" dirty="0" smtClean="0"/>
              <a:t>class Variable implements Expression {</a:t>
            </a:r>
          </a:p>
          <a:p>
            <a:pPr>
              <a:buNone/>
            </a:pPr>
            <a:r>
              <a:rPr lang="en-US" dirty="0" smtClean="0"/>
              <a:t>    private String name;</a:t>
            </a:r>
          </a:p>
          <a:p>
            <a:pPr>
              <a:buNone/>
            </a:pPr>
            <a:r>
              <a:rPr lang="en-US" dirty="0" smtClean="0"/>
              <a:t>    public Variable(String name)       { this.name = name; }</a:t>
            </a:r>
          </a:p>
          <a:p>
            <a:pPr>
              <a:buNone/>
            </a:pPr>
            <a:r>
              <a:rPr lang="en-US" dirty="0" smtClean="0"/>
              <a:t>    public </a:t>
            </a:r>
            <a:r>
              <a:rPr lang="en-US" dirty="0" err="1" smtClean="0"/>
              <a:t>int</a:t>
            </a:r>
            <a:r>
              <a:rPr lang="en-US" dirty="0" smtClean="0"/>
              <a:t> interpret(</a:t>
            </a:r>
            <a:r>
              <a:rPr lang="en-US" dirty="0" err="1" smtClean="0"/>
              <a:t>HashMap</a:t>
            </a:r>
            <a:r>
              <a:rPr lang="en-US" dirty="0" smtClean="0"/>
              <a:t>&lt;</a:t>
            </a:r>
            <a:r>
              <a:rPr lang="en-US" dirty="0" err="1" smtClean="0"/>
              <a:t>String,Expression</a:t>
            </a:r>
            <a:r>
              <a:rPr lang="en-US" dirty="0" smtClean="0"/>
              <a:t>&gt; variables)  { </a:t>
            </a:r>
          </a:p>
          <a:p>
            <a:pPr>
              <a:buNone/>
            </a:pPr>
            <a:r>
              <a:rPr lang="en-US" dirty="0" smtClean="0"/>
              <a:t>        if(null==</a:t>
            </a:r>
            <a:r>
              <a:rPr lang="en-US" dirty="0" err="1" smtClean="0"/>
              <a:t>variables.get</a:t>
            </a:r>
            <a:r>
              <a:rPr lang="en-US" dirty="0" smtClean="0"/>
              <a:t>(name)) return 0; //Either return new Number(0).</a:t>
            </a:r>
          </a:p>
          <a:p>
            <a:pPr>
              <a:buNone/>
            </a:pPr>
            <a:r>
              <a:rPr lang="en-US" dirty="0" smtClean="0"/>
              <a:t>        return </a:t>
            </a:r>
            <a:r>
              <a:rPr lang="en-US" dirty="0" err="1" smtClean="0"/>
              <a:t>variables.get</a:t>
            </a:r>
            <a:r>
              <a:rPr lang="en-US" dirty="0" smtClean="0"/>
              <a:t>(name).interpret(variables); </a:t>
            </a:r>
          </a:p>
          <a:p>
            <a:pPr>
              <a:buNone/>
            </a:pPr>
            <a:r>
              <a:rPr lang="en-US" dirty="0" smtClean="0"/>
              <a:t>    }</a:t>
            </a:r>
          </a:p>
          <a:p>
            <a:pPr>
              <a:buNone/>
            </a:pPr>
            <a:r>
              <a:rPr lang="en-US" dirty="0" smtClean="0"/>
              <a:t>}</a:t>
            </a:r>
          </a:p>
          <a:p>
            <a:pPr>
              <a:buNone/>
            </a:pPr>
            <a:endParaRPr lang="en-US" dirty="0" smtClean="0"/>
          </a:p>
          <a:p>
            <a:pPr>
              <a:buNone/>
            </a:pP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BO" dirty="0" err="1" smtClean="0"/>
              <a:t>Interpreter</a:t>
            </a:r>
            <a:r>
              <a:rPr lang="es-BO" dirty="0" smtClean="0"/>
              <a:t> (Evaluador de Expresiones)</a:t>
            </a:r>
            <a:endParaRPr lang="en-US" dirty="0"/>
          </a:p>
        </p:txBody>
      </p:sp>
      <p:sp>
        <p:nvSpPr>
          <p:cNvPr id="4" name="3 Marcador de contenido"/>
          <p:cNvSpPr>
            <a:spLocks noGrp="1"/>
          </p:cNvSpPr>
          <p:nvPr>
            <p:ph idx="1"/>
          </p:nvPr>
        </p:nvSpPr>
        <p:spPr>
          <a:xfrm>
            <a:off x="428596" y="1428736"/>
            <a:ext cx="8229600" cy="5211763"/>
          </a:xfrm>
        </p:spPr>
        <p:txBody>
          <a:bodyPr>
            <a:noAutofit/>
          </a:bodyPr>
          <a:lstStyle/>
          <a:p>
            <a:pPr>
              <a:buNone/>
            </a:pPr>
            <a:r>
              <a:rPr lang="en-US" sz="1100" dirty="0" smtClean="0"/>
              <a:t>import </a:t>
            </a:r>
            <a:r>
              <a:rPr lang="en-US" sz="1100" dirty="0" err="1" smtClean="0"/>
              <a:t>java.util.HashMap</a:t>
            </a:r>
            <a:r>
              <a:rPr lang="en-US" sz="1100" dirty="0" smtClean="0"/>
              <a:t>;</a:t>
            </a:r>
          </a:p>
          <a:p>
            <a:pPr>
              <a:buNone/>
            </a:pPr>
            <a:r>
              <a:rPr lang="en-US" sz="1100" dirty="0" smtClean="0"/>
              <a:t>import </a:t>
            </a:r>
            <a:r>
              <a:rPr lang="en-US" sz="1100" dirty="0" err="1" smtClean="0"/>
              <a:t>java.util.Stack</a:t>
            </a:r>
            <a:r>
              <a:rPr lang="en-US" sz="1100" dirty="0" smtClean="0"/>
              <a:t>;</a:t>
            </a:r>
          </a:p>
          <a:p>
            <a:pPr>
              <a:buNone/>
            </a:pPr>
            <a:r>
              <a:rPr lang="en-US" sz="1100" dirty="0" smtClean="0"/>
              <a:t> </a:t>
            </a:r>
          </a:p>
          <a:p>
            <a:pPr>
              <a:buNone/>
            </a:pPr>
            <a:r>
              <a:rPr lang="en-US" sz="1100" dirty="0" smtClean="0"/>
              <a:t>class Evaluator implements Expression {</a:t>
            </a:r>
          </a:p>
          <a:p>
            <a:pPr>
              <a:buNone/>
            </a:pPr>
            <a:r>
              <a:rPr lang="en-US" sz="1100" dirty="0" smtClean="0"/>
              <a:t>    private Expression </a:t>
            </a:r>
            <a:r>
              <a:rPr lang="en-US" sz="1100" dirty="0" err="1" smtClean="0"/>
              <a:t>syntaxTree</a:t>
            </a:r>
            <a:r>
              <a:rPr lang="en-US" sz="1100" dirty="0" smtClean="0"/>
              <a:t>;</a:t>
            </a:r>
          </a:p>
          <a:p>
            <a:pPr>
              <a:buNone/>
            </a:pPr>
            <a:r>
              <a:rPr lang="en-US" sz="1100" dirty="0" smtClean="0"/>
              <a:t> </a:t>
            </a:r>
          </a:p>
          <a:p>
            <a:pPr>
              <a:buNone/>
            </a:pPr>
            <a:r>
              <a:rPr lang="en-US" sz="1100" dirty="0" smtClean="0"/>
              <a:t>    public Evaluator(String expression) {</a:t>
            </a:r>
          </a:p>
          <a:p>
            <a:pPr>
              <a:buNone/>
            </a:pPr>
            <a:r>
              <a:rPr lang="en-US" sz="1100" dirty="0" smtClean="0"/>
              <a:t>        Stack&lt;Expression&gt; </a:t>
            </a:r>
            <a:r>
              <a:rPr lang="en-US" sz="1100" dirty="0" err="1" smtClean="0"/>
              <a:t>expressionStack</a:t>
            </a:r>
            <a:r>
              <a:rPr lang="en-US" sz="1100" dirty="0" smtClean="0"/>
              <a:t> = new Stack&lt;Expression&gt;();</a:t>
            </a:r>
          </a:p>
          <a:p>
            <a:pPr>
              <a:buNone/>
            </a:pPr>
            <a:r>
              <a:rPr lang="en-US" sz="1100" dirty="0" smtClean="0"/>
              <a:t>        for (String token : </a:t>
            </a:r>
            <a:r>
              <a:rPr lang="en-US" sz="1100" dirty="0" err="1" smtClean="0"/>
              <a:t>expression.split</a:t>
            </a:r>
            <a:r>
              <a:rPr lang="en-US" sz="1100" dirty="0" smtClean="0"/>
              <a:t>(" ")) {</a:t>
            </a:r>
          </a:p>
          <a:p>
            <a:pPr>
              <a:buNone/>
            </a:pPr>
            <a:r>
              <a:rPr lang="en-US" sz="1100" dirty="0" smtClean="0"/>
              <a:t>            if  (</a:t>
            </a:r>
            <a:r>
              <a:rPr lang="en-US" sz="1100" dirty="0" err="1" smtClean="0"/>
              <a:t>token.equals</a:t>
            </a:r>
            <a:r>
              <a:rPr lang="en-US" sz="1100" dirty="0" smtClean="0"/>
              <a:t>("+")) {</a:t>
            </a:r>
          </a:p>
          <a:p>
            <a:pPr>
              <a:buNone/>
            </a:pPr>
            <a:r>
              <a:rPr lang="en-US" sz="1100" dirty="0" smtClean="0"/>
              <a:t>                Expression </a:t>
            </a:r>
            <a:r>
              <a:rPr lang="en-US" sz="1100" dirty="0" err="1" smtClean="0"/>
              <a:t>subExpression</a:t>
            </a:r>
            <a:r>
              <a:rPr lang="en-US" sz="1100" dirty="0" smtClean="0"/>
              <a:t> = new Plus(expressionStack.pop(), expressionStack.pop());</a:t>
            </a:r>
          </a:p>
          <a:p>
            <a:pPr>
              <a:buNone/>
            </a:pPr>
            <a:r>
              <a:rPr lang="en-US" sz="1100" dirty="0" smtClean="0"/>
              <a:t>                </a:t>
            </a:r>
            <a:r>
              <a:rPr lang="en-US" sz="1100" dirty="0" err="1" smtClean="0"/>
              <a:t>expressionStack.push</a:t>
            </a:r>
            <a:r>
              <a:rPr lang="en-US" sz="1100" dirty="0" smtClean="0"/>
              <a:t>( </a:t>
            </a:r>
            <a:r>
              <a:rPr lang="en-US" sz="1100" dirty="0" err="1" smtClean="0"/>
              <a:t>subExpression</a:t>
            </a:r>
            <a:r>
              <a:rPr lang="en-US" sz="1100" dirty="0" smtClean="0"/>
              <a:t> );</a:t>
            </a:r>
          </a:p>
          <a:p>
            <a:pPr>
              <a:buNone/>
            </a:pPr>
            <a:r>
              <a:rPr lang="en-US" sz="1100" dirty="0" smtClean="0"/>
              <a:t>            }</a:t>
            </a:r>
          </a:p>
          <a:p>
            <a:pPr>
              <a:buNone/>
            </a:pPr>
            <a:r>
              <a:rPr lang="en-US" sz="1100" dirty="0" smtClean="0"/>
              <a:t>            else if (</a:t>
            </a:r>
            <a:r>
              <a:rPr lang="en-US" sz="1100" dirty="0" err="1" smtClean="0"/>
              <a:t>token.equals</a:t>
            </a:r>
            <a:r>
              <a:rPr lang="en-US" sz="1100" dirty="0" smtClean="0"/>
              <a:t>("-")) {</a:t>
            </a:r>
          </a:p>
          <a:p>
            <a:pPr>
              <a:buNone/>
            </a:pPr>
            <a:r>
              <a:rPr lang="en-US" sz="1100" dirty="0" smtClean="0"/>
              <a:t>                // it's necessary remove first the right operand from the stack</a:t>
            </a:r>
          </a:p>
          <a:p>
            <a:pPr>
              <a:buNone/>
            </a:pPr>
            <a:r>
              <a:rPr lang="en-US" sz="1100" dirty="0" smtClean="0"/>
              <a:t>                Expression right = expressionStack.pop();</a:t>
            </a:r>
          </a:p>
          <a:p>
            <a:pPr>
              <a:buNone/>
            </a:pPr>
            <a:r>
              <a:rPr lang="en-US" sz="1100" dirty="0" smtClean="0"/>
              <a:t>                // ..and after the left one</a:t>
            </a:r>
          </a:p>
          <a:p>
            <a:pPr>
              <a:buNone/>
            </a:pPr>
            <a:r>
              <a:rPr lang="en-US" sz="1100" dirty="0" smtClean="0"/>
              <a:t>                Expression left = expressionStack.pop();</a:t>
            </a:r>
          </a:p>
          <a:p>
            <a:pPr>
              <a:buNone/>
            </a:pPr>
            <a:r>
              <a:rPr lang="en-US" sz="1100" dirty="0" smtClean="0"/>
              <a:t>                Expression </a:t>
            </a:r>
            <a:r>
              <a:rPr lang="en-US" sz="1100" dirty="0" err="1" smtClean="0"/>
              <a:t>subExpression</a:t>
            </a:r>
            <a:r>
              <a:rPr lang="en-US" sz="1100" dirty="0" smtClean="0"/>
              <a:t> = new Minus(left, right);</a:t>
            </a:r>
          </a:p>
          <a:p>
            <a:pPr>
              <a:buNone/>
            </a:pPr>
            <a:r>
              <a:rPr lang="en-US" sz="1100" dirty="0" smtClean="0"/>
              <a:t>                </a:t>
            </a:r>
            <a:r>
              <a:rPr lang="en-US" sz="1100" dirty="0" err="1" smtClean="0"/>
              <a:t>expressionStack.push</a:t>
            </a:r>
            <a:r>
              <a:rPr lang="en-US" sz="1100" dirty="0" smtClean="0"/>
              <a:t>( </a:t>
            </a:r>
            <a:r>
              <a:rPr lang="en-US" sz="1100" dirty="0" err="1" smtClean="0"/>
              <a:t>subExpression</a:t>
            </a:r>
            <a:r>
              <a:rPr lang="en-US" sz="1100" dirty="0" smtClean="0"/>
              <a:t> );</a:t>
            </a:r>
          </a:p>
          <a:p>
            <a:pPr>
              <a:buNone/>
            </a:pPr>
            <a:r>
              <a:rPr lang="en-US" sz="1100" dirty="0" smtClean="0"/>
              <a:t>            }</a:t>
            </a:r>
          </a:p>
          <a:p>
            <a:pPr>
              <a:buNone/>
            </a:pPr>
            <a:r>
              <a:rPr lang="en-US" sz="1100" dirty="0" smtClean="0"/>
              <a:t>            else                        </a:t>
            </a:r>
          </a:p>
          <a:p>
            <a:pPr>
              <a:buNone/>
            </a:pPr>
            <a:r>
              <a:rPr lang="en-US" sz="1100" dirty="0" smtClean="0"/>
              <a:t>                </a:t>
            </a:r>
            <a:r>
              <a:rPr lang="en-US" sz="1100" dirty="0" err="1" smtClean="0"/>
              <a:t>expressionStack.push</a:t>
            </a:r>
            <a:r>
              <a:rPr lang="en-US" sz="1100" dirty="0" smtClean="0"/>
              <a:t>( new Variable(token) );</a:t>
            </a:r>
          </a:p>
          <a:p>
            <a:pPr>
              <a:buNone/>
            </a:pPr>
            <a:r>
              <a:rPr lang="en-US" sz="1100" dirty="0" smtClean="0"/>
              <a:t>        }</a:t>
            </a:r>
          </a:p>
          <a:p>
            <a:pPr>
              <a:buNone/>
            </a:pPr>
            <a:r>
              <a:rPr lang="en-US" sz="1100" dirty="0" smtClean="0"/>
              <a:t>        </a:t>
            </a:r>
            <a:r>
              <a:rPr lang="en-US" sz="1100" dirty="0" err="1" smtClean="0"/>
              <a:t>syntaxTree</a:t>
            </a:r>
            <a:r>
              <a:rPr lang="en-US" sz="1100" dirty="0" smtClean="0"/>
              <a:t> = expressionStack.pop();</a:t>
            </a:r>
          </a:p>
          <a:p>
            <a:pPr>
              <a:buNone/>
            </a:pPr>
            <a:r>
              <a:rPr lang="en-US" sz="1100" dirty="0" smtClean="0"/>
              <a:t>    }</a:t>
            </a:r>
          </a:p>
          <a:p>
            <a:pPr>
              <a:buNone/>
            </a:pPr>
            <a:r>
              <a:rPr lang="en-US" sz="1100" dirty="0" smtClean="0"/>
              <a:t> </a:t>
            </a:r>
          </a:p>
          <a:p>
            <a:pPr>
              <a:buNone/>
            </a:pPr>
            <a:r>
              <a:rPr lang="en-US" sz="1100" dirty="0" smtClean="0"/>
              <a:t>    public </a:t>
            </a:r>
            <a:r>
              <a:rPr lang="en-US" sz="1100" dirty="0" err="1" smtClean="0"/>
              <a:t>int</a:t>
            </a:r>
            <a:r>
              <a:rPr lang="en-US" sz="1100" dirty="0" smtClean="0"/>
              <a:t> interpret(</a:t>
            </a:r>
            <a:r>
              <a:rPr lang="en-US" sz="1100" dirty="0" err="1" smtClean="0"/>
              <a:t>HashMap</a:t>
            </a:r>
            <a:r>
              <a:rPr lang="en-US" sz="1100" dirty="0" smtClean="0"/>
              <a:t>&lt;</a:t>
            </a:r>
            <a:r>
              <a:rPr lang="en-US" sz="1100" dirty="0" err="1" smtClean="0"/>
              <a:t>String,Expression</a:t>
            </a:r>
            <a:r>
              <a:rPr lang="en-US" sz="1100" dirty="0" smtClean="0"/>
              <a:t>&gt; context) {</a:t>
            </a:r>
          </a:p>
          <a:p>
            <a:pPr>
              <a:buNone/>
            </a:pPr>
            <a:r>
              <a:rPr lang="en-US" sz="1100" dirty="0" smtClean="0"/>
              <a:t>        return </a:t>
            </a:r>
            <a:r>
              <a:rPr lang="en-US" sz="1100" dirty="0" err="1" smtClean="0"/>
              <a:t>syntaxTree.interpret</a:t>
            </a:r>
            <a:r>
              <a:rPr lang="en-US" sz="1100" dirty="0" smtClean="0"/>
              <a:t>(context);</a:t>
            </a:r>
          </a:p>
          <a:p>
            <a:pPr>
              <a:buNone/>
            </a:pPr>
            <a:r>
              <a:rPr lang="en-US" sz="1100" dirty="0" smtClean="0"/>
              <a:t>    }</a:t>
            </a:r>
          </a:p>
          <a:p>
            <a:pPr>
              <a:buNone/>
            </a:pPr>
            <a:r>
              <a:rPr lang="en-US" sz="1100" dirty="0" smtClean="0"/>
              <a:t>}</a:t>
            </a:r>
          </a:p>
          <a:p>
            <a:pPr>
              <a:buNone/>
            </a:pPr>
            <a:endParaRPr lang="en-US" sz="1100" dirty="0"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14290"/>
            <a:ext cx="8229600" cy="1182246"/>
          </a:xfrm>
        </p:spPr>
        <p:txBody>
          <a:bodyPr>
            <a:noAutofit/>
          </a:bodyPr>
          <a:lstStyle/>
          <a:p>
            <a:pPr algn="ctr"/>
            <a:r>
              <a:rPr lang="es-BO" sz="2800" dirty="0" err="1" smtClean="0"/>
              <a:t>Interpreter</a:t>
            </a:r>
            <a:r>
              <a:rPr lang="es-BO" sz="2800" dirty="0" smtClean="0"/>
              <a:t> (Ejemplo de Evaluación </a:t>
            </a:r>
            <a:r>
              <a:rPr lang="pl-PL" sz="2800" dirty="0" smtClean="0"/>
              <a:t>"w x z - +" </a:t>
            </a:r>
            <a:r>
              <a:rPr lang="es-BO" sz="2800" dirty="0" smtClean="0"/>
              <a:t>con</a:t>
            </a:r>
            <a:r>
              <a:rPr lang="pl-PL" sz="2800" dirty="0" smtClean="0"/>
              <a:t> w = 5, x = 10, </a:t>
            </a:r>
            <a:r>
              <a:rPr lang="es-BO" sz="2800" dirty="0" smtClean="0"/>
              <a:t>y</a:t>
            </a:r>
            <a:r>
              <a:rPr lang="pl-PL" sz="2800" dirty="0" smtClean="0"/>
              <a:t> z = 42</a:t>
            </a:r>
            <a:r>
              <a:rPr lang="es-BO" sz="2800" dirty="0" smtClean="0"/>
              <a:t>)</a:t>
            </a:r>
            <a:endParaRPr lang="en-US" sz="2800" dirty="0"/>
          </a:p>
        </p:txBody>
      </p:sp>
      <p:sp>
        <p:nvSpPr>
          <p:cNvPr id="4" name="3 Marcador de contenido"/>
          <p:cNvSpPr>
            <a:spLocks noGrp="1"/>
          </p:cNvSpPr>
          <p:nvPr>
            <p:ph idx="1"/>
          </p:nvPr>
        </p:nvSpPr>
        <p:spPr>
          <a:xfrm>
            <a:off x="428596" y="1428736"/>
            <a:ext cx="8229600" cy="5211763"/>
          </a:xfrm>
        </p:spPr>
        <p:txBody>
          <a:bodyPr>
            <a:noAutofit/>
          </a:bodyPr>
          <a:lstStyle/>
          <a:p>
            <a:pPr>
              <a:buNone/>
            </a:pPr>
            <a:r>
              <a:rPr lang="en-US" sz="1800" dirty="0" smtClean="0"/>
              <a:t>import </a:t>
            </a:r>
            <a:r>
              <a:rPr lang="en-US" sz="1800" dirty="0" err="1" smtClean="0"/>
              <a:t>java.util.HashMap</a:t>
            </a:r>
            <a:r>
              <a:rPr lang="en-US" sz="1800" dirty="0" smtClean="0"/>
              <a:t>;</a:t>
            </a:r>
          </a:p>
          <a:p>
            <a:pPr>
              <a:buNone/>
            </a:pPr>
            <a:r>
              <a:rPr lang="en-US" sz="1800" dirty="0" smtClean="0"/>
              <a:t> </a:t>
            </a:r>
          </a:p>
          <a:p>
            <a:pPr>
              <a:buNone/>
            </a:pPr>
            <a:r>
              <a:rPr lang="en-US" sz="1800" dirty="0" smtClean="0"/>
              <a:t>public class </a:t>
            </a:r>
            <a:r>
              <a:rPr lang="en-US" sz="1800" dirty="0" err="1" smtClean="0"/>
              <a:t>InterpreterExample</a:t>
            </a:r>
            <a:r>
              <a:rPr lang="en-US" sz="1800" dirty="0" smtClean="0"/>
              <a:t> {</a:t>
            </a:r>
          </a:p>
          <a:p>
            <a:pPr>
              <a:buNone/>
            </a:pPr>
            <a:r>
              <a:rPr lang="en-US" sz="1800" dirty="0" smtClean="0"/>
              <a:t>    public static void main(String[] </a:t>
            </a:r>
            <a:r>
              <a:rPr lang="en-US" sz="1800" dirty="0" err="1" smtClean="0"/>
              <a:t>args</a:t>
            </a:r>
            <a:r>
              <a:rPr lang="en-US" sz="1800" dirty="0" smtClean="0"/>
              <a:t>) {</a:t>
            </a:r>
          </a:p>
          <a:p>
            <a:pPr>
              <a:buNone/>
            </a:pPr>
            <a:r>
              <a:rPr lang="en-US" sz="1800" dirty="0" smtClean="0"/>
              <a:t>        String expression = "w x z - +";</a:t>
            </a:r>
          </a:p>
          <a:p>
            <a:pPr>
              <a:buNone/>
            </a:pPr>
            <a:r>
              <a:rPr lang="en-US" sz="1800" dirty="0" smtClean="0"/>
              <a:t>        Evaluator sentence = new Evaluator(expression);</a:t>
            </a:r>
          </a:p>
          <a:p>
            <a:pPr>
              <a:buNone/>
            </a:pPr>
            <a:r>
              <a:rPr lang="en-US" sz="1800" dirty="0" smtClean="0"/>
              <a:t>        </a:t>
            </a:r>
            <a:r>
              <a:rPr lang="en-US" sz="1800" dirty="0" err="1" smtClean="0"/>
              <a:t>HashMap</a:t>
            </a:r>
            <a:r>
              <a:rPr lang="en-US" sz="1800" dirty="0" smtClean="0"/>
              <a:t>&lt;</a:t>
            </a:r>
            <a:r>
              <a:rPr lang="en-US" sz="1800" dirty="0" err="1" smtClean="0"/>
              <a:t>String,Expression</a:t>
            </a:r>
            <a:r>
              <a:rPr lang="en-US" sz="1800" dirty="0" smtClean="0"/>
              <a:t>&gt; variables = new </a:t>
            </a:r>
            <a:r>
              <a:rPr lang="en-US" sz="1800" dirty="0" err="1" smtClean="0"/>
              <a:t>HashMap</a:t>
            </a:r>
            <a:r>
              <a:rPr lang="en-US" sz="1800" dirty="0" smtClean="0"/>
              <a:t>&lt;</a:t>
            </a:r>
            <a:r>
              <a:rPr lang="en-US" sz="1800" dirty="0" err="1" smtClean="0"/>
              <a:t>String,Expression</a:t>
            </a:r>
            <a:r>
              <a:rPr lang="en-US" sz="1800" dirty="0" smtClean="0"/>
              <a:t>&gt;();</a:t>
            </a:r>
          </a:p>
          <a:p>
            <a:pPr>
              <a:buNone/>
            </a:pPr>
            <a:r>
              <a:rPr lang="en-US" sz="1800" dirty="0" smtClean="0"/>
              <a:t>        </a:t>
            </a:r>
            <a:r>
              <a:rPr lang="en-US" sz="1800" dirty="0" err="1" smtClean="0"/>
              <a:t>variables.put</a:t>
            </a:r>
            <a:r>
              <a:rPr lang="en-US" sz="1800" dirty="0" smtClean="0"/>
              <a:t>("w", new Number(5));</a:t>
            </a:r>
          </a:p>
          <a:p>
            <a:pPr>
              <a:buNone/>
            </a:pPr>
            <a:r>
              <a:rPr lang="en-US" sz="1800" dirty="0" smtClean="0"/>
              <a:t>        </a:t>
            </a:r>
            <a:r>
              <a:rPr lang="en-US" sz="1800" dirty="0" err="1" smtClean="0"/>
              <a:t>variables.put</a:t>
            </a:r>
            <a:r>
              <a:rPr lang="en-US" sz="1800" dirty="0" smtClean="0"/>
              <a:t>("x", new Number(10));</a:t>
            </a:r>
          </a:p>
          <a:p>
            <a:pPr>
              <a:buNone/>
            </a:pPr>
            <a:r>
              <a:rPr lang="en-US" sz="1800" dirty="0" smtClean="0"/>
              <a:t>        </a:t>
            </a:r>
            <a:r>
              <a:rPr lang="en-US" sz="1800" dirty="0" err="1" smtClean="0"/>
              <a:t>variables.put</a:t>
            </a:r>
            <a:r>
              <a:rPr lang="en-US" sz="1800" dirty="0" smtClean="0"/>
              <a:t>("z", new Number(42));</a:t>
            </a:r>
          </a:p>
          <a:p>
            <a:pPr>
              <a:buNone/>
            </a:pPr>
            <a:r>
              <a:rPr lang="en-US" sz="1800" dirty="0" smtClean="0"/>
              <a:t>        </a:t>
            </a:r>
            <a:r>
              <a:rPr lang="en-US" sz="1800" dirty="0" err="1" smtClean="0"/>
              <a:t>int</a:t>
            </a:r>
            <a:r>
              <a:rPr lang="en-US" sz="1800" dirty="0" smtClean="0"/>
              <a:t> result = </a:t>
            </a:r>
            <a:r>
              <a:rPr lang="en-US" sz="1800" dirty="0" err="1" smtClean="0"/>
              <a:t>sentence.interpret</a:t>
            </a:r>
            <a:r>
              <a:rPr lang="en-US" sz="1800" dirty="0" smtClean="0"/>
              <a:t>(variables);</a:t>
            </a:r>
          </a:p>
          <a:p>
            <a:pPr>
              <a:buNone/>
            </a:pPr>
            <a:r>
              <a:rPr lang="en-US" sz="1800" dirty="0" smtClean="0"/>
              <a:t>        </a:t>
            </a:r>
            <a:r>
              <a:rPr lang="en-US" sz="1800" dirty="0" err="1" smtClean="0"/>
              <a:t>System.out.println</a:t>
            </a:r>
            <a:r>
              <a:rPr lang="en-US" sz="1800" dirty="0" smtClean="0"/>
              <a:t>(result);</a:t>
            </a:r>
          </a:p>
          <a:p>
            <a:pPr>
              <a:buNone/>
            </a:pPr>
            <a:r>
              <a:rPr lang="en-US" sz="1800" dirty="0" smtClean="0"/>
              <a:t>    }</a:t>
            </a:r>
          </a:p>
          <a:p>
            <a:pPr>
              <a:buNone/>
            </a:pPr>
            <a:r>
              <a:rPr lang="en-US" sz="1800" dirty="0" smtClean="0"/>
              <a:t>}</a:t>
            </a:r>
          </a:p>
          <a:p>
            <a:pPr>
              <a:buNone/>
            </a:pPr>
            <a:endParaRPr lang="en-US" sz="1800" dirty="0" smtClean="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err="1" smtClean="0"/>
              <a:t>Iterator</a:t>
            </a:r>
            <a:endParaRPr lang="es-ES" dirty="0"/>
          </a:p>
        </p:txBody>
      </p:sp>
      <p:sp>
        <p:nvSpPr>
          <p:cNvPr id="6" name="5 Marcador de contenido"/>
          <p:cNvSpPr>
            <a:spLocks noGrp="1"/>
          </p:cNvSpPr>
          <p:nvPr>
            <p:ph idx="1"/>
          </p:nvPr>
        </p:nvSpPr>
        <p:spPr/>
        <p:txBody>
          <a:bodyPr/>
          <a:lstStyle/>
          <a:p>
            <a:r>
              <a:rPr lang="es-ES" dirty="0" smtClean="0"/>
              <a:t>Provee una manera de acceder elementos de un objeto </a:t>
            </a:r>
            <a:r>
              <a:rPr lang="es-ES" dirty="0" err="1" smtClean="0"/>
              <a:t>agregador</a:t>
            </a:r>
            <a:r>
              <a:rPr lang="es-ES" dirty="0" smtClean="0"/>
              <a:t> secuencialmente sin exponer su representación subyacente</a:t>
            </a:r>
            <a:endParaRPr lang="es-E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BO" dirty="0" err="1" smtClean="0"/>
              <a:t>Iterator</a:t>
            </a:r>
            <a:r>
              <a:rPr lang="es-BO" dirty="0" smtClean="0"/>
              <a:t> (Estructura)</a:t>
            </a:r>
            <a:endParaRPr lang="en-US" dirty="0"/>
          </a:p>
        </p:txBody>
      </p:sp>
      <p:pic>
        <p:nvPicPr>
          <p:cNvPr id="37890" name="Picture 2" descr="Iterator example"/>
          <p:cNvPicPr>
            <a:picLocks noGrp="1" noChangeAspect="1" noChangeArrowheads="1"/>
          </p:cNvPicPr>
          <p:nvPr>
            <p:ph idx="1"/>
          </p:nvPr>
        </p:nvPicPr>
        <p:blipFill>
          <a:blip r:embed="rId2"/>
          <a:srcRect/>
          <a:stretch>
            <a:fillRect/>
          </a:stretch>
        </p:blipFill>
        <p:spPr bwMode="auto">
          <a:xfrm>
            <a:off x="1428728" y="1864364"/>
            <a:ext cx="6468133" cy="4207841"/>
          </a:xfrm>
          <a:prstGeom prst="rect">
            <a:avLst/>
          </a:prstGeom>
          <a:noFill/>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smtClean="0"/>
              <a:t>Mediator</a:t>
            </a:r>
            <a:endParaRPr lang="es-ES" dirty="0"/>
          </a:p>
        </p:txBody>
      </p:sp>
      <p:sp>
        <p:nvSpPr>
          <p:cNvPr id="6" name="5 Marcador de contenido"/>
          <p:cNvSpPr>
            <a:spLocks noGrp="1"/>
          </p:cNvSpPr>
          <p:nvPr>
            <p:ph idx="1"/>
          </p:nvPr>
        </p:nvSpPr>
        <p:spPr/>
        <p:txBody>
          <a:bodyPr>
            <a:normAutofit fontScale="62500" lnSpcReduction="20000"/>
          </a:bodyPr>
          <a:lstStyle/>
          <a:p>
            <a:r>
              <a:rPr lang="es-ES" dirty="0" smtClean="0"/>
              <a:t>Define un objeto que encapsula la forma en que interactúan un conjunto de objetos. Promueve un bajo acoplamiento, manteniendo a los objetos referenciados unos con otros de forma explícita, y que le permite variar su interacción de forma independiente.</a:t>
            </a:r>
          </a:p>
          <a:p>
            <a:r>
              <a:rPr lang="es-ES" dirty="0" smtClean="0"/>
              <a:t>Usualmente un programa esta hecho de un numero de clases. De tal forma que la </a:t>
            </a:r>
            <a:r>
              <a:rPr lang="es-ES" dirty="0" err="1" smtClean="0"/>
              <a:t>logica</a:t>
            </a:r>
            <a:r>
              <a:rPr lang="es-ES" dirty="0" smtClean="0"/>
              <a:t> y el computo se distribuyen a lo largo de estas clases. Sin embargo. Cuanto mayor es el numero de clases desarrolladas, especialmente durante su mantenimiento y/o refactorización, el problema de la comunicación entre las clases se vuelve mas complejo. Haciendo que el programa sea </a:t>
            </a:r>
            <a:r>
              <a:rPr lang="es-ES" dirty="0" err="1" smtClean="0"/>
              <a:t>dificil</a:t>
            </a:r>
            <a:r>
              <a:rPr lang="es-ES" dirty="0" smtClean="0"/>
              <a:t> de mantener y leer.</a:t>
            </a:r>
          </a:p>
          <a:p>
            <a:r>
              <a:rPr lang="es-ES" dirty="0" smtClean="0"/>
              <a:t>Con este </a:t>
            </a:r>
            <a:r>
              <a:rPr lang="es-ES" dirty="0" err="1" smtClean="0"/>
              <a:t>patron</a:t>
            </a:r>
            <a:r>
              <a:rPr lang="es-ES" dirty="0" smtClean="0"/>
              <a:t> la comunicación entre objetos se encapsula en el objeto Mediator. Los objetos ya no se comunican directamente unos a otros, pero su comunicación se la realiza mediante el mediador. Esto reduce la dependencias de comunicación entre objetos, bajando sustancialmente el acoplamiento.</a:t>
            </a:r>
            <a:endParaRPr lang="es-E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BO" dirty="0" smtClean="0"/>
              <a:t>Mediator (Ejemplo)</a:t>
            </a:r>
            <a:endParaRPr lang="en-US" dirty="0"/>
          </a:p>
        </p:txBody>
      </p:sp>
      <p:sp>
        <p:nvSpPr>
          <p:cNvPr id="4" name="3 Marcador de contenido"/>
          <p:cNvSpPr>
            <a:spLocks noGrp="1"/>
          </p:cNvSpPr>
          <p:nvPr>
            <p:ph sz="half" idx="1"/>
          </p:nvPr>
        </p:nvSpPr>
        <p:spPr>
          <a:xfrm>
            <a:off x="428596" y="1357298"/>
            <a:ext cx="4038600" cy="5357826"/>
          </a:xfrm>
        </p:spPr>
        <p:txBody>
          <a:bodyPr>
            <a:noAutofit/>
          </a:bodyPr>
          <a:lstStyle/>
          <a:p>
            <a:pPr>
              <a:buNone/>
            </a:pPr>
            <a:r>
              <a:rPr lang="en-US" sz="1100" dirty="0" smtClean="0"/>
              <a:t>import </a:t>
            </a:r>
            <a:r>
              <a:rPr lang="en-US" sz="1100" dirty="0" err="1" smtClean="0"/>
              <a:t>java.awt.Font</a:t>
            </a:r>
            <a:r>
              <a:rPr lang="en-US" sz="1100" dirty="0" smtClean="0"/>
              <a:t>;</a:t>
            </a:r>
          </a:p>
          <a:p>
            <a:pPr>
              <a:buNone/>
            </a:pPr>
            <a:r>
              <a:rPr lang="en-US" sz="1100" dirty="0" smtClean="0"/>
              <a:t>import </a:t>
            </a:r>
            <a:r>
              <a:rPr lang="en-US" sz="1100" dirty="0" err="1" smtClean="0"/>
              <a:t>java.awt.event.ActionEvent</a:t>
            </a:r>
            <a:r>
              <a:rPr lang="en-US" sz="1100" dirty="0" smtClean="0"/>
              <a:t>;</a:t>
            </a:r>
          </a:p>
          <a:p>
            <a:pPr>
              <a:buNone/>
            </a:pPr>
            <a:r>
              <a:rPr lang="en-US" sz="1100" dirty="0" smtClean="0"/>
              <a:t>import </a:t>
            </a:r>
            <a:r>
              <a:rPr lang="en-US" sz="1100" dirty="0" err="1" smtClean="0"/>
              <a:t>java.awt.event.ActionListener</a:t>
            </a:r>
            <a:r>
              <a:rPr lang="en-US" sz="1100" dirty="0" smtClean="0"/>
              <a:t>;</a:t>
            </a:r>
          </a:p>
          <a:p>
            <a:pPr>
              <a:buNone/>
            </a:pPr>
            <a:r>
              <a:rPr lang="en-US" sz="1100" dirty="0" smtClean="0"/>
              <a:t>import </a:t>
            </a:r>
            <a:r>
              <a:rPr lang="en-US" sz="1100" dirty="0" err="1" smtClean="0"/>
              <a:t>javax.swing.JButton</a:t>
            </a:r>
            <a:r>
              <a:rPr lang="en-US" sz="1100" dirty="0" smtClean="0"/>
              <a:t>;</a:t>
            </a:r>
          </a:p>
          <a:p>
            <a:pPr>
              <a:buNone/>
            </a:pPr>
            <a:r>
              <a:rPr lang="en-US" sz="1100" dirty="0" smtClean="0"/>
              <a:t>import </a:t>
            </a:r>
            <a:r>
              <a:rPr lang="en-US" sz="1100" dirty="0" err="1" smtClean="0"/>
              <a:t>javax.swing.JFrame</a:t>
            </a:r>
            <a:r>
              <a:rPr lang="en-US" sz="1100" dirty="0" smtClean="0"/>
              <a:t>;</a:t>
            </a:r>
          </a:p>
          <a:p>
            <a:pPr>
              <a:buNone/>
            </a:pPr>
            <a:r>
              <a:rPr lang="en-US" sz="1100" dirty="0" smtClean="0"/>
              <a:t>import </a:t>
            </a:r>
            <a:r>
              <a:rPr lang="en-US" sz="1100" dirty="0" err="1" smtClean="0"/>
              <a:t>javax.swing.JLabel</a:t>
            </a:r>
            <a:r>
              <a:rPr lang="en-US" sz="1100" dirty="0" smtClean="0"/>
              <a:t>;</a:t>
            </a:r>
          </a:p>
          <a:p>
            <a:pPr>
              <a:buNone/>
            </a:pPr>
            <a:r>
              <a:rPr lang="en-US" sz="1100" dirty="0" smtClean="0"/>
              <a:t>import </a:t>
            </a:r>
            <a:r>
              <a:rPr lang="en-US" sz="1100" dirty="0" err="1" smtClean="0"/>
              <a:t>javax.swing.JPanel</a:t>
            </a:r>
            <a:r>
              <a:rPr lang="en-US" sz="1100" dirty="0" smtClean="0"/>
              <a:t>;</a:t>
            </a:r>
          </a:p>
          <a:p>
            <a:pPr>
              <a:buNone/>
            </a:pPr>
            <a:r>
              <a:rPr lang="en-US" sz="1100" dirty="0" smtClean="0"/>
              <a:t> </a:t>
            </a:r>
          </a:p>
          <a:p>
            <a:pPr>
              <a:buNone/>
            </a:pPr>
            <a:r>
              <a:rPr lang="en-US" sz="1100" dirty="0" smtClean="0"/>
              <a:t>//Colleague interface</a:t>
            </a:r>
          </a:p>
          <a:p>
            <a:pPr>
              <a:buNone/>
            </a:pPr>
            <a:r>
              <a:rPr lang="en-US" sz="1100" dirty="0" smtClean="0"/>
              <a:t>interface Command {</a:t>
            </a:r>
          </a:p>
          <a:p>
            <a:pPr>
              <a:buNone/>
            </a:pPr>
            <a:r>
              <a:rPr lang="en-US" sz="1100" dirty="0" smtClean="0"/>
              <a:t>    void execute();</a:t>
            </a:r>
          </a:p>
          <a:p>
            <a:pPr>
              <a:buNone/>
            </a:pPr>
            <a:r>
              <a:rPr lang="en-US" sz="1100" dirty="0" smtClean="0"/>
              <a:t>}</a:t>
            </a:r>
          </a:p>
          <a:p>
            <a:pPr>
              <a:buNone/>
            </a:pPr>
            <a:r>
              <a:rPr lang="en-US" sz="1100" dirty="0" smtClean="0"/>
              <a:t> </a:t>
            </a:r>
          </a:p>
          <a:p>
            <a:pPr>
              <a:buNone/>
            </a:pPr>
            <a:r>
              <a:rPr lang="en-US" sz="1100" dirty="0" smtClean="0"/>
              <a:t>//Concrete mediator</a:t>
            </a:r>
          </a:p>
          <a:p>
            <a:pPr>
              <a:buNone/>
            </a:pPr>
            <a:r>
              <a:rPr lang="en-US" sz="1100" dirty="0" smtClean="0"/>
              <a:t>class Mediator {</a:t>
            </a:r>
          </a:p>
          <a:p>
            <a:pPr>
              <a:buNone/>
            </a:pPr>
            <a:r>
              <a:rPr lang="en-US" sz="1100" dirty="0" smtClean="0"/>
              <a:t>    </a:t>
            </a:r>
            <a:r>
              <a:rPr lang="en-US" sz="1100" dirty="0" err="1" smtClean="0"/>
              <a:t>BtnView</a:t>
            </a:r>
            <a:r>
              <a:rPr lang="en-US" sz="1100" dirty="0" smtClean="0"/>
              <a:t> </a:t>
            </a:r>
            <a:r>
              <a:rPr lang="en-US" sz="1100" dirty="0" err="1" smtClean="0"/>
              <a:t>btnView</a:t>
            </a:r>
            <a:r>
              <a:rPr lang="en-US" sz="1100" dirty="0" smtClean="0"/>
              <a:t>;</a:t>
            </a:r>
          </a:p>
          <a:p>
            <a:pPr>
              <a:buNone/>
            </a:pPr>
            <a:r>
              <a:rPr lang="en-US" sz="1100" dirty="0" smtClean="0"/>
              <a:t>    </a:t>
            </a:r>
            <a:r>
              <a:rPr lang="en-US" sz="1100" dirty="0" err="1" smtClean="0"/>
              <a:t>BtnSearch</a:t>
            </a:r>
            <a:r>
              <a:rPr lang="en-US" sz="1100" dirty="0" smtClean="0"/>
              <a:t> </a:t>
            </a:r>
            <a:r>
              <a:rPr lang="en-US" sz="1100" dirty="0" err="1" smtClean="0"/>
              <a:t>btnSearch</a:t>
            </a:r>
            <a:r>
              <a:rPr lang="en-US" sz="1100" dirty="0" smtClean="0"/>
              <a:t>;</a:t>
            </a:r>
          </a:p>
          <a:p>
            <a:pPr>
              <a:buNone/>
            </a:pPr>
            <a:r>
              <a:rPr lang="en-US" sz="1100" dirty="0" smtClean="0"/>
              <a:t>    </a:t>
            </a:r>
            <a:r>
              <a:rPr lang="en-US" sz="1100" dirty="0" err="1" smtClean="0"/>
              <a:t>BtnBook</a:t>
            </a:r>
            <a:r>
              <a:rPr lang="en-US" sz="1100" dirty="0" smtClean="0"/>
              <a:t> </a:t>
            </a:r>
            <a:r>
              <a:rPr lang="en-US" sz="1100" dirty="0" err="1" smtClean="0"/>
              <a:t>btnBook</a:t>
            </a:r>
            <a:r>
              <a:rPr lang="en-US" sz="1100" dirty="0" smtClean="0"/>
              <a:t>;</a:t>
            </a:r>
          </a:p>
          <a:p>
            <a:pPr>
              <a:buNone/>
            </a:pPr>
            <a:r>
              <a:rPr lang="en-US" sz="1100" dirty="0" smtClean="0"/>
              <a:t>    </a:t>
            </a:r>
            <a:r>
              <a:rPr lang="en-US" sz="1100" dirty="0" err="1" smtClean="0"/>
              <a:t>LblDisplay</a:t>
            </a:r>
            <a:r>
              <a:rPr lang="en-US" sz="1100" dirty="0" smtClean="0"/>
              <a:t> show;</a:t>
            </a:r>
          </a:p>
          <a:p>
            <a:pPr>
              <a:buNone/>
            </a:pPr>
            <a:r>
              <a:rPr lang="en-US" sz="1100" dirty="0" smtClean="0"/>
              <a:t>    //....</a:t>
            </a:r>
          </a:p>
          <a:p>
            <a:pPr>
              <a:buNone/>
            </a:pPr>
            <a:r>
              <a:rPr lang="en-US" sz="1100" dirty="0" smtClean="0"/>
              <a:t>    void </a:t>
            </a:r>
            <a:r>
              <a:rPr lang="en-US" sz="1100" dirty="0" err="1" smtClean="0"/>
              <a:t>registerView</a:t>
            </a:r>
            <a:r>
              <a:rPr lang="en-US" sz="1100" dirty="0" smtClean="0"/>
              <a:t>(</a:t>
            </a:r>
            <a:r>
              <a:rPr lang="en-US" sz="1100" dirty="0" err="1" smtClean="0"/>
              <a:t>BtnView</a:t>
            </a:r>
            <a:r>
              <a:rPr lang="en-US" sz="1100" dirty="0" smtClean="0"/>
              <a:t> v) {</a:t>
            </a:r>
          </a:p>
          <a:p>
            <a:pPr>
              <a:buNone/>
            </a:pPr>
            <a:r>
              <a:rPr lang="en-US" sz="1100" dirty="0" smtClean="0"/>
              <a:t>        </a:t>
            </a:r>
            <a:r>
              <a:rPr lang="en-US" sz="1100" dirty="0" err="1" smtClean="0"/>
              <a:t>btnView</a:t>
            </a:r>
            <a:r>
              <a:rPr lang="en-US" sz="1100" dirty="0" smtClean="0"/>
              <a:t> = v;</a:t>
            </a:r>
          </a:p>
          <a:p>
            <a:pPr>
              <a:buNone/>
            </a:pPr>
            <a:r>
              <a:rPr lang="en-US" sz="1100" dirty="0" smtClean="0"/>
              <a:t>    }</a:t>
            </a:r>
          </a:p>
          <a:p>
            <a:pPr>
              <a:buNone/>
            </a:pPr>
            <a:r>
              <a:rPr lang="en-US" sz="1100" dirty="0" smtClean="0"/>
              <a:t>   void </a:t>
            </a:r>
            <a:r>
              <a:rPr lang="en-US" sz="1100" dirty="0" err="1" smtClean="0"/>
              <a:t>registerSearch</a:t>
            </a:r>
            <a:r>
              <a:rPr lang="en-US" sz="1100" dirty="0" smtClean="0"/>
              <a:t>(</a:t>
            </a:r>
            <a:r>
              <a:rPr lang="en-US" sz="1100" dirty="0" err="1" smtClean="0"/>
              <a:t>BtnSearch</a:t>
            </a:r>
            <a:r>
              <a:rPr lang="en-US" sz="1100" dirty="0" smtClean="0"/>
              <a:t> s) {</a:t>
            </a:r>
          </a:p>
          <a:p>
            <a:pPr>
              <a:buNone/>
            </a:pPr>
            <a:r>
              <a:rPr lang="en-US" sz="1100" dirty="0" smtClean="0"/>
              <a:t>        </a:t>
            </a:r>
            <a:r>
              <a:rPr lang="en-US" sz="1100" dirty="0" err="1" smtClean="0"/>
              <a:t>btnSearch</a:t>
            </a:r>
            <a:r>
              <a:rPr lang="en-US" sz="1100" dirty="0" smtClean="0"/>
              <a:t> = s;</a:t>
            </a:r>
          </a:p>
          <a:p>
            <a:pPr>
              <a:buNone/>
            </a:pPr>
            <a:r>
              <a:rPr lang="en-US" sz="1100" dirty="0" smtClean="0"/>
              <a:t>    }</a:t>
            </a:r>
          </a:p>
          <a:p>
            <a:pPr>
              <a:buNone/>
            </a:pPr>
            <a:r>
              <a:rPr lang="en-US" sz="1100" dirty="0" smtClean="0"/>
              <a:t>   void </a:t>
            </a:r>
            <a:r>
              <a:rPr lang="en-US" sz="1100" dirty="0" err="1" smtClean="0"/>
              <a:t>registerBook</a:t>
            </a:r>
            <a:r>
              <a:rPr lang="en-US" sz="1100" dirty="0" smtClean="0"/>
              <a:t>(</a:t>
            </a:r>
            <a:r>
              <a:rPr lang="en-US" sz="1100" dirty="0" err="1" smtClean="0"/>
              <a:t>BtnBook</a:t>
            </a:r>
            <a:r>
              <a:rPr lang="en-US" sz="1100" dirty="0" smtClean="0"/>
              <a:t> b) {</a:t>
            </a:r>
          </a:p>
          <a:p>
            <a:pPr>
              <a:buNone/>
            </a:pPr>
            <a:r>
              <a:rPr lang="en-US" sz="1100" dirty="0" smtClean="0"/>
              <a:t>        </a:t>
            </a:r>
            <a:r>
              <a:rPr lang="en-US" sz="1100" dirty="0" err="1" smtClean="0"/>
              <a:t>btnBook</a:t>
            </a:r>
            <a:r>
              <a:rPr lang="en-US" sz="1100" dirty="0" smtClean="0"/>
              <a:t> = b;</a:t>
            </a:r>
          </a:p>
          <a:p>
            <a:pPr>
              <a:buNone/>
            </a:pPr>
            <a:r>
              <a:rPr lang="en-US" sz="1100" dirty="0" smtClean="0"/>
              <a:t>    }</a:t>
            </a:r>
          </a:p>
          <a:p>
            <a:pPr>
              <a:buNone/>
            </a:pPr>
            <a:r>
              <a:rPr lang="en-US" sz="1100" dirty="0" smtClean="0"/>
              <a:t>   void </a:t>
            </a:r>
            <a:r>
              <a:rPr lang="en-US" sz="1100" dirty="0" err="1" smtClean="0"/>
              <a:t>registerDisplay</a:t>
            </a:r>
            <a:r>
              <a:rPr lang="en-US" sz="1100" dirty="0" smtClean="0"/>
              <a:t>(</a:t>
            </a:r>
            <a:r>
              <a:rPr lang="en-US" sz="1100" dirty="0" err="1" smtClean="0"/>
              <a:t>LblDisplay</a:t>
            </a:r>
            <a:r>
              <a:rPr lang="en-US" sz="1100" dirty="0" smtClean="0"/>
              <a:t> d) {</a:t>
            </a:r>
          </a:p>
          <a:p>
            <a:pPr>
              <a:buNone/>
            </a:pPr>
            <a:r>
              <a:rPr lang="en-US" sz="1100" dirty="0" smtClean="0"/>
              <a:t>        show = d;</a:t>
            </a:r>
          </a:p>
          <a:p>
            <a:pPr>
              <a:buNone/>
            </a:pPr>
            <a:r>
              <a:rPr lang="en-US" sz="1100" dirty="0" smtClean="0"/>
              <a:t>    }</a:t>
            </a:r>
          </a:p>
          <a:p>
            <a:pPr>
              <a:buNone/>
            </a:pPr>
            <a:r>
              <a:rPr lang="en-US" sz="1100" dirty="0" smtClean="0"/>
              <a:t> </a:t>
            </a:r>
          </a:p>
          <a:p>
            <a:pPr>
              <a:buNone/>
            </a:pPr>
            <a:r>
              <a:rPr lang="en-US" sz="1100" dirty="0" smtClean="0"/>
              <a:t> </a:t>
            </a:r>
          </a:p>
          <a:p>
            <a:pPr>
              <a:buNone/>
            </a:pPr>
            <a:endParaRPr lang="en-US" sz="1100" dirty="0" smtClean="0"/>
          </a:p>
          <a:p>
            <a:pPr>
              <a:buNone/>
            </a:pPr>
            <a:endParaRPr lang="en-US" sz="1100" dirty="0" smtClean="0"/>
          </a:p>
        </p:txBody>
      </p:sp>
      <p:sp>
        <p:nvSpPr>
          <p:cNvPr id="5" name="4 Marcador de contenido"/>
          <p:cNvSpPr>
            <a:spLocks noGrp="1"/>
          </p:cNvSpPr>
          <p:nvPr>
            <p:ph sz="half" idx="2"/>
          </p:nvPr>
        </p:nvSpPr>
        <p:spPr>
          <a:xfrm>
            <a:off x="4643438" y="1428736"/>
            <a:ext cx="4038600" cy="4526280"/>
          </a:xfrm>
        </p:spPr>
        <p:txBody>
          <a:bodyPr>
            <a:noAutofit/>
          </a:bodyPr>
          <a:lstStyle/>
          <a:p>
            <a:pPr>
              <a:buNone/>
            </a:pPr>
            <a:r>
              <a:rPr lang="en-US" sz="1100" dirty="0" smtClean="0"/>
              <a:t> void book() {</a:t>
            </a:r>
          </a:p>
          <a:p>
            <a:pPr>
              <a:buNone/>
            </a:pPr>
            <a:r>
              <a:rPr lang="en-US" sz="1100" dirty="0" smtClean="0"/>
              <a:t>        </a:t>
            </a:r>
            <a:r>
              <a:rPr lang="en-US" sz="1100" dirty="0" err="1" smtClean="0"/>
              <a:t>btnBook.setEnabled</a:t>
            </a:r>
            <a:r>
              <a:rPr lang="en-US" sz="1100" dirty="0" smtClean="0"/>
              <a:t>(false);</a:t>
            </a:r>
          </a:p>
          <a:p>
            <a:pPr>
              <a:buNone/>
            </a:pPr>
            <a:r>
              <a:rPr lang="en-US" sz="1100" dirty="0" smtClean="0"/>
              <a:t>        </a:t>
            </a:r>
            <a:r>
              <a:rPr lang="en-US" sz="1100" dirty="0" err="1" smtClean="0"/>
              <a:t>btnView.setEnabled</a:t>
            </a:r>
            <a:r>
              <a:rPr lang="en-US" sz="1100" dirty="0" smtClean="0"/>
              <a:t>(true);</a:t>
            </a:r>
          </a:p>
          <a:p>
            <a:pPr>
              <a:buNone/>
            </a:pPr>
            <a:r>
              <a:rPr lang="en-US" sz="1100" dirty="0" smtClean="0"/>
              <a:t>        </a:t>
            </a:r>
            <a:r>
              <a:rPr lang="en-US" sz="1100" dirty="0" err="1" smtClean="0"/>
              <a:t>btnSearch.setEnabled</a:t>
            </a:r>
            <a:r>
              <a:rPr lang="en-US" sz="1100" dirty="0" smtClean="0"/>
              <a:t>(true);</a:t>
            </a:r>
          </a:p>
          <a:p>
            <a:pPr>
              <a:buNone/>
            </a:pPr>
            <a:r>
              <a:rPr lang="en-US" sz="1100" dirty="0" smtClean="0"/>
              <a:t>        </a:t>
            </a:r>
            <a:r>
              <a:rPr lang="en-US" sz="1100" dirty="0" err="1" smtClean="0"/>
              <a:t>show.setText</a:t>
            </a:r>
            <a:r>
              <a:rPr lang="en-US" sz="1100" dirty="0" smtClean="0"/>
              <a:t>("booking...");</a:t>
            </a:r>
          </a:p>
          <a:p>
            <a:pPr>
              <a:buNone/>
            </a:pPr>
            <a:r>
              <a:rPr lang="en-US" sz="1100" dirty="0" smtClean="0"/>
              <a:t>    }</a:t>
            </a:r>
          </a:p>
          <a:p>
            <a:pPr>
              <a:buNone/>
            </a:pPr>
            <a:r>
              <a:rPr lang="en-US" sz="1100" dirty="0" smtClean="0"/>
              <a:t>void view() {</a:t>
            </a:r>
          </a:p>
          <a:p>
            <a:pPr>
              <a:buNone/>
            </a:pPr>
            <a:r>
              <a:rPr lang="en-US" sz="1100" dirty="0" smtClean="0"/>
              <a:t>        </a:t>
            </a:r>
            <a:r>
              <a:rPr lang="en-US" sz="1100" dirty="0" err="1" smtClean="0"/>
              <a:t>btnView.setEnabled</a:t>
            </a:r>
            <a:r>
              <a:rPr lang="en-US" sz="1100" dirty="0" smtClean="0"/>
              <a:t>(false);</a:t>
            </a:r>
          </a:p>
          <a:p>
            <a:pPr>
              <a:buNone/>
            </a:pPr>
            <a:r>
              <a:rPr lang="en-US" sz="1100" dirty="0" smtClean="0"/>
              <a:t>        </a:t>
            </a:r>
            <a:r>
              <a:rPr lang="en-US" sz="1100" dirty="0" err="1" smtClean="0"/>
              <a:t>btnSearch.setEnabled</a:t>
            </a:r>
            <a:r>
              <a:rPr lang="en-US" sz="1100" dirty="0" smtClean="0"/>
              <a:t>(true);</a:t>
            </a:r>
          </a:p>
          <a:p>
            <a:pPr>
              <a:buNone/>
            </a:pPr>
            <a:r>
              <a:rPr lang="en-US" sz="1100" dirty="0" smtClean="0"/>
              <a:t>        </a:t>
            </a:r>
            <a:r>
              <a:rPr lang="en-US" sz="1100" dirty="0" err="1" smtClean="0"/>
              <a:t>btnBook.setEnabled</a:t>
            </a:r>
            <a:r>
              <a:rPr lang="en-US" sz="1100" dirty="0" smtClean="0"/>
              <a:t>(true);</a:t>
            </a:r>
          </a:p>
          <a:p>
            <a:pPr>
              <a:buNone/>
            </a:pPr>
            <a:r>
              <a:rPr lang="en-US" sz="1100" dirty="0" smtClean="0"/>
              <a:t>        </a:t>
            </a:r>
            <a:r>
              <a:rPr lang="en-US" sz="1100" dirty="0" err="1" smtClean="0"/>
              <a:t>show.setText</a:t>
            </a:r>
            <a:r>
              <a:rPr lang="en-US" sz="1100" dirty="0" smtClean="0"/>
              <a:t>("viewing...");</a:t>
            </a:r>
          </a:p>
          <a:p>
            <a:pPr>
              <a:buNone/>
            </a:pPr>
            <a:r>
              <a:rPr lang="en-US" sz="1100" dirty="0" smtClean="0"/>
              <a:t>    }</a:t>
            </a:r>
          </a:p>
          <a:p>
            <a:pPr>
              <a:buNone/>
            </a:pPr>
            <a:r>
              <a:rPr lang="en-US" sz="1100" dirty="0" smtClean="0"/>
              <a:t>void search() {</a:t>
            </a:r>
          </a:p>
          <a:p>
            <a:pPr>
              <a:buNone/>
            </a:pPr>
            <a:r>
              <a:rPr lang="en-US" sz="1100" dirty="0" smtClean="0"/>
              <a:t>        </a:t>
            </a:r>
            <a:r>
              <a:rPr lang="en-US" sz="1100" dirty="0" err="1" smtClean="0"/>
              <a:t>btnSearch.setEnabled</a:t>
            </a:r>
            <a:r>
              <a:rPr lang="en-US" sz="1100" dirty="0" smtClean="0"/>
              <a:t>(false);</a:t>
            </a:r>
          </a:p>
          <a:p>
            <a:pPr>
              <a:buNone/>
            </a:pPr>
            <a:r>
              <a:rPr lang="en-US" sz="1100" dirty="0" smtClean="0"/>
              <a:t>        </a:t>
            </a:r>
            <a:r>
              <a:rPr lang="en-US" sz="1100" dirty="0" err="1" smtClean="0"/>
              <a:t>btnView.setEnabled</a:t>
            </a:r>
            <a:r>
              <a:rPr lang="en-US" sz="1100" dirty="0" smtClean="0"/>
              <a:t>(true);</a:t>
            </a:r>
          </a:p>
          <a:p>
            <a:pPr>
              <a:buNone/>
            </a:pPr>
            <a:r>
              <a:rPr lang="en-US" sz="1100" dirty="0" smtClean="0"/>
              <a:t>        </a:t>
            </a:r>
            <a:r>
              <a:rPr lang="en-US" sz="1100" dirty="0" err="1" smtClean="0"/>
              <a:t>btnBook.setEnabled</a:t>
            </a:r>
            <a:r>
              <a:rPr lang="en-US" sz="1100" dirty="0" smtClean="0"/>
              <a:t>(true);</a:t>
            </a:r>
          </a:p>
          <a:p>
            <a:pPr>
              <a:buNone/>
            </a:pPr>
            <a:r>
              <a:rPr lang="en-US" sz="1100" dirty="0" smtClean="0"/>
              <a:t>        </a:t>
            </a:r>
            <a:r>
              <a:rPr lang="en-US" sz="1100" dirty="0" err="1" smtClean="0"/>
              <a:t>show.setText</a:t>
            </a:r>
            <a:r>
              <a:rPr lang="en-US" sz="1100" dirty="0" smtClean="0"/>
              <a:t>("searching...");</a:t>
            </a:r>
          </a:p>
          <a:p>
            <a:pPr>
              <a:buNone/>
            </a:pPr>
            <a:r>
              <a:rPr lang="en-US" sz="1100" dirty="0" smtClean="0"/>
              <a:t>    }</a:t>
            </a:r>
          </a:p>
          <a:p>
            <a:pPr>
              <a:buNone/>
            </a:pPr>
            <a:r>
              <a:rPr lang="en-US" sz="1100" dirty="0" smtClean="0"/>
              <a:t>}</a:t>
            </a:r>
          </a:p>
          <a:p>
            <a:pPr>
              <a:buNone/>
            </a:pPr>
            <a:r>
              <a:rPr lang="en-US" sz="1100" dirty="0" smtClean="0"/>
              <a:t>//A concrete colleague</a:t>
            </a:r>
          </a:p>
          <a:p>
            <a:pPr>
              <a:buNone/>
            </a:pPr>
            <a:r>
              <a:rPr lang="en-US" sz="1100" dirty="0" smtClean="0"/>
              <a:t>class </a:t>
            </a:r>
            <a:r>
              <a:rPr lang="en-US" sz="1100" dirty="0" err="1" smtClean="0"/>
              <a:t>BtnView</a:t>
            </a:r>
            <a:r>
              <a:rPr lang="en-US" sz="1100" dirty="0" smtClean="0"/>
              <a:t> extends </a:t>
            </a:r>
            <a:r>
              <a:rPr lang="en-US" sz="1100" dirty="0" err="1" smtClean="0"/>
              <a:t>JButton</a:t>
            </a:r>
            <a:r>
              <a:rPr lang="en-US" sz="1100" dirty="0" smtClean="0"/>
              <a:t> implements Command {</a:t>
            </a:r>
          </a:p>
          <a:p>
            <a:pPr>
              <a:buNone/>
            </a:pPr>
            <a:r>
              <a:rPr lang="en-US" sz="1100" dirty="0" smtClean="0"/>
              <a:t>   Mediator med;</a:t>
            </a:r>
          </a:p>
          <a:p>
            <a:pPr>
              <a:buNone/>
            </a:pPr>
            <a:r>
              <a:rPr lang="en-US" sz="1100" dirty="0" smtClean="0"/>
              <a:t>   </a:t>
            </a:r>
            <a:r>
              <a:rPr lang="en-US" sz="1100" dirty="0" err="1" smtClean="0"/>
              <a:t>BtnView</a:t>
            </a:r>
            <a:r>
              <a:rPr lang="en-US" sz="1100" dirty="0" smtClean="0"/>
              <a:t>(</a:t>
            </a:r>
            <a:r>
              <a:rPr lang="en-US" sz="1100" dirty="0" err="1" smtClean="0"/>
              <a:t>ActionListener</a:t>
            </a:r>
            <a:r>
              <a:rPr lang="en-US" sz="1100" dirty="0" smtClean="0"/>
              <a:t> al, Mediator m) {</a:t>
            </a:r>
          </a:p>
          <a:p>
            <a:pPr>
              <a:buNone/>
            </a:pPr>
            <a:r>
              <a:rPr lang="en-US" sz="1100" dirty="0" smtClean="0"/>
              <a:t>        super("View");</a:t>
            </a:r>
          </a:p>
          <a:p>
            <a:pPr>
              <a:buNone/>
            </a:pPr>
            <a:r>
              <a:rPr lang="en-US" sz="1100" dirty="0" smtClean="0"/>
              <a:t>        </a:t>
            </a:r>
            <a:r>
              <a:rPr lang="en-US" sz="1100" dirty="0" err="1" smtClean="0"/>
              <a:t>addActionListener</a:t>
            </a:r>
            <a:r>
              <a:rPr lang="en-US" sz="1100" dirty="0" smtClean="0"/>
              <a:t>(al);</a:t>
            </a:r>
          </a:p>
          <a:p>
            <a:pPr>
              <a:buNone/>
            </a:pPr>
            <a:r>
              <a:rPr lang="en-US" sz="1100" dirty="0" smtClean="0"/>
              <a:t>        med = m;</a:t>
            </a:r>
          </a:p>
          <a:p>
            <a:pPr>
              <a:buNone/>
            </a:pPr>
            <a:r>
              <a:rPr lang="en-US" sz="1100" dirty="0" smtClean="0"/>
              <a:t>        </a:t>
            </a:r>
            <a:r>
              <a:rPr lang="en-US" sz="1100" dirty="0" err="1" smtClean="0"/>
              <a:t>med.registerView</a:t>
            </a:r>
            <a:r>
              <a:rPr lang="en-US" sz="1100" dirty="0" smtClean="0"/>
              <a:t>(this);</a:t>
            </a:r>
          </a:p>
          <a:p>
            <a:pPr>
              <a:buNone/>
            </a:pPr>
            <a:r>
              <a:rPr lang="en-US" sz="1100" dirty="0" smtClean="0"/>
              <a:t>    }</a:t>
            </a:r>
          </a:p>
          <a:p>
            <a:pPr>
              <a:buNone/>
            </a:pPr>
            <a:r>
              <a:rPr lang="en-US" sz="1100" dirty="0" smtClean="0"/>
              <a:t>    public void execute() {</a:t>
            </a:r>
          </a:p>
          <a:p>
            <a:pPr>
              <a:buNone/>
            </a:pPr>
            <a:r>
              <a:rPr lang="en-US" sz="1100" dirty="0" smtClean="0"/>
              <a:t>        </a:t>
            </a:r>
            <a:r>
              <a:rPr lang="en-US" sz="1100" dirty="0" err="1" smtClean="0"/>
              <a:t>med.view</a:t>
            </a:r>
            <a:r>
              <a:rPr lang="en-US" sz="1100" dirty="0" smtClean="0"/>
              <a:t>();</a:t>
            </a:r>
          </a:p>
          <a:p>
            <a:pPr>
              <a:buNone/>
            </a:pPr>
            <a:r>
              <a:rPr lang="en-US" sz="1100" dirty="0" smtClean="0"/>
              <a:t>    }</a:t>
            </a:r>
          </a:p>
          <a:p>
            <a:pPr>
              <a:buNone/>
            </a:pPr>
            <a:r>
              <a:rPr lang="en-US" sz="1100" dirty="0" smtClean="0"/>
              <a:t>}</a:t>
            </a:r>
          </a:p>
          <a:p>
            <a:pPr>
              <a:buNone/>
            </a:pPr>
            <a:endParaRPr lang="en-US" sz="11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BO" dirty="0" smtClean="0"/>
              <a:t>Mediator (Ejemplo)</a:t>
            </a:r>
            <a:endParaRPr lang="en-US" dirty="0"/>
          </a:p>
        </p:txBody>
      </p:sp>
      <p:sp>
        <p:nvSpPr>
          <p:cNvPr id="3" name="2 Marcador de contenido"/>
          <p:cNvSpPr>
            <a:spLocks noGrp="1"/>
          </p:cNvSpPr>
          <p:nvPr>
            <p:ph sz="half" idx="1"/>
          </p:nvPr>
        </p:nvSpPr>
        <p:spPr/>
        <p:txBody>
          <a:bodyPr>
            <a:noAutofit/>
          </a:bodyPr>
          <a:lstStyle/>
          <a:p>
            <a:pPr>
              <a:buNone/>
            </a:pPr>
            <a:r>
              <a:rPr lang="en-US" sz="1100" dirty="0" smtClean="0"/>
              <a:t>//A concrete colleague</a:t>
            </a:r>
          </a:p>
          <a:p>
            <a:pPr>
              <a:buNone/>
            </a:pPr>
            <a:r>
              <a:rPr lang="en-US" sz="1100" dirty="0" smtClean="0"/>
              <a:t>class </a:t>
            </a:r>
            <a:r>
              <a:rPr lang="en-US" sz="1100" dirty="0" err="1" smtClean="0"/>
              <a:t>BtnSearch</a:t>
            </a:r>
            <a:r>
              <a:rPr lang="en-US" sz="1100" dirty="0" smtClean="0"/>
              <a:t> extends </a:t>
            </a:r>
            <a:r>
              <a:rPr lang="en-US" sz="1100" dirty="0" err="1" smtClean="0"/>
              <a:t>JButton</a:t>
            </a:r>
            <a:r>
              <a:rPr lang="en-US" sz="1100" dirty="0" smtClean="0"/>
              <a:t> implements Command {</a:t>
            </a:r>
          </a:p>
          <a:p>
            <a:pPr>
              <a:buNone/>
            </a:pPr>
            <a:r>
              <a:rPr lang="en-US" sz="1100" dirty="0" smtClean="0"/>
              <a:t>     Mediator med;</a:t>
            </a:r>
          </a:p>
          <a:p>
            <a:pPr>
              <a:buNone/>
            </a:pPr>
            <a:r>
              <a:rPr lang="en-US" sz="1100" dirty="0" smtClean="0"/>
              <a:t>     </a:t>
            </a:r>
            <a:r>
              <a:rPr lang="en-US" sz="1100" dirty="0" err="1" smtClean="0"/>
              <a:t>BtnSearch</a:t>
            </a:r>
            <a:r>
              <a:rPr lang="en-US" sz="1100" dirty="0" smtClean="0"/>
              <a:t>(</a:t>
            </a:r>
            <a:r>
              <a:rPr lang="en-US" sz="1100" dirty="0" err="1" smtClean="0"/>
              <a:t>ActionListener</a:t>
            </a:r>
            <a:r>
              <a:rPr lang="en-US" sz="1100" dirty="0" smtClean="0"/>
              <a:t> al, Mediator m) {</a:t>
            </a:r>
          </a:p>
          <a:p>
            <a:pPr>
              <a:buNone/>
            </a:pPr>
            <a:r>
              <a:rPr lang="en-US" sz="1100" dirty="0" smtClean="0"/>
              <a:t>        super("Search");</a:t>
            </a:r>
          </a:p>
          <a:p>
            <a:pPr>
              <a:buNone/>
            </a:pPr>
            <a:r>
              <a:rPr lang="en-US" sz="1100" dirty="0" smtClean="0"/>
              <a:t>        </a:t>
            </a:r>
            <a:r>
              <a:rPr lang="en-US" sz="1100" dirty="0" err="1" smtClean="0"/>
              <a:t>addActionListener</a:t>
            </a:r>
            <a:r>
              <a:rPr lang="en-US" sz="1100" dirty="0" smtClean="0"/>
              <a:t>(al);</a:t>
            </a:r>
          </a:p>
          <a:p>
            <a:pPr>
              <a:buNone/>
            </a:pPr>
            <a:r>
              <a:rPr lang="en-US" sz="1100" dirty="0" smtClean="0"/>
              <a:t>        med = m;</a:t>
            </a:r>
          </a:p>
          <a:p>
            <a:pPr>
              <a:buNone/>
            </a:pPr>
            <a:r>
              <a:rPr lang="en-US" sz="1100" dirty="0" smtClean="0"/>
              <a:t>        </a:t>
            </a:r>
            <a:r>
              <a:rPr lang="en-US" sz="1100" dirty="0" err="1" smtClean="0"/>
              <a:t>med.registerSearch</a:t>
            </a:r>
            <a:r>
              <a:rPr lang="en-US" sz="1100" dirty="0" smtClean="0"/>
              <a:t>(this);</a:t>
            </a:r>
          </a:p>
          <a:p>
            <a:pPr>
              <a:buNone/>
            </a:pPr>
            <a:r>
              <a:rPr lang="en-US" sz="1100" dirty="0" smtClean="0"/>
              <a:t>    }</a:t>
            </a:r>
          </a:p>
          <a:p>
            <a:pPr>
              <a:buNone/>
            </a:pPr>
            <a:r>
              <a:rPr lang="en-US" sz="1100" dirty="0" smtClean="0"/>
              <a:t>     public void execute() {</a:t>
            </a:r>
          </a:p>
          <a:p>
            <a:pPr>
              <a:buNone/>
            </a:pPr>
            <a:r>
              <a:rPr lang="en-US" sz="1100" dirty="0" smtClean="0"/>
              <a:t>        </a:t>
            </a:r>
            <a:r>
              <a:rPr lang="en-US" sz="1100" dirty="0" err="1" smtClean="0"/>
              <a:t>med.search</a:t>
            </a:r>
            <a:r>
              <a:rPr lang="en-US" sz="1100" dirty="0" smtClean="0"/>
              <a:t>();</a:t>
            </a:r>
          </a:p>
          <a:p>
            <a:pPr>
              <a:buNone/>
            </a:pPr>
            <a:r>
              <a:rPr lang="en-US" sz="1100" dirty="0" smtClean="0"/>
              <a:t>    }</a:t>
            </a:r>
          </a:p>
          <a:p>
            <a:pPr>
              <a:buNone/>
            </a:pPr>
            <a:r>
              <a:rPr lang="en-US" sz="1100" dirty="0" smtClean="0"/>
              <a:t> }</a:t>
            </a:r>
          </a:p>
          <a:p>
            <a:pPr>
              <a:buNone/>
            </a:pPr>
            <a:r>
              <a:rPr lang="en-US" sz="1100" dirty="0" smtClean="0"/>
              <a:t> </a:t>
            </a:r>
          </a:p>
          <a:p>
            <a:pPr>
              <a:buNone/>
            </a:pPr>
            <a:r>
              <a:rPr lang="en-US" sz="1100" dirty="0" smtClean="0"/>
              <a:t>//A concrete colleague</a:t>
            </a:r>
          </a:p>
          <a:p>
            <a:pPr>
              <a:buNone/>
            </a:pPr>
            <a:r>
              <a:rPr lang="en-US" sz="1100" dirty="0" smtClean="0"/>
              <a:t>class </a:t>
            </a:r>
            <a:r>
              <a:rPr lang="en-US" sz="1100" dirty="0" err="1" smtClean="0"/>
              <a:t>BtnBook</a:t>
            </a:r>
            <a:r>
              <a:rPr lang="en-US" sz="1100" dirty="0" smtClean="0"/>
              <a:t> extends </a:t>
            </a:r>
            <a:r>
              <a:rPr lang="en-US" sz="1100" dirty="0" err="1" smtClean="0"/>
              <a:t>JButton</a:t>
            </a:r>
            <a:r>
              <a:rPr lang="en-US" sz="1100" dirty="0" smtClean="0"/>
              <a:t> implements Command {</a:t>
            </a:r>
          </a:p>
          <a:p>
            <a:pPr>
              <a:buNone/>
            </a:pPr>
            <a:r>
              <a:rPr lang="en-US" sz="1100" dirty="0" smtClean="0"/>
              <a:t> </a:t>
            </a:r>
          </a:p>
          <a:p>
            <a:pPr>
              <a:buNone/>
            </a:pPr>
            <a:r>
              <a:rPr lang="en-US" sz="1100" dirty="0" smtClean="0"/>
              <a:t>    Mediator med;</a:t>
            </a:r>
          </a:p>
          <a:p>
            <a:pPr>
              <a:buNone/>
            </a:pPr>
            <a:r>
              <a:rPr lang="en-US" sz="1100" dirty="0" smtClean="0"/>
              <a:t> </a:t>
            </a:r>
          </a:p>
          <a:p>
            <a:pPr>
              <a:buNone/>
            </a:pPr>
            <a:r>
              <a:rPr lang="en-US" sz="1100" dirty="0" smtClean="0"/>
              <a:t>    </a:t>
            </a:r>
            <a:r>
              <a:rPr lang="en-US" sz="1100" dirty="0" err="1" smtClean="0"/>
              <a:t>BtnBook</a:t>
            </a:r>
            <a:r>
              <a:rPr lang="en-US" sz="1100" dirty="0" smtClean="0"/>
              <a:t>(</a:t>
            </a:r>
            <a:r>
              <a:rPr lang="en-US" sz="1100" dirty="0" err="1" smtClean="0"/>
              <a:t>ActionListener</a:t>
            </a:r>
            <a:r>
              <a:rPr lang="en-US" sz="1100" dirty="0" smtClean="0"/>
              <a:t> al, Mediator m) {</a:t>
            </a:r>
          </a:p>
          <a:p>
            <a:pPr>
              <a:buNone/>
            </a:pPr>
            <a:r>
              <a:rPr lang="en-US" sz="1100" dirty="0" smtClean="0"/>
              <a:t>        super("Book");</a:t>
            </a:r>
          </a:p>
          <a:p>
            <a:pPr>
              <a:buNone/>
            </a:pPr>
            <a:r>
              <a:rPr lang="en-US" sz="1100" dirty="0" smtClean="0"/>
              <a:t>        </a:t>
            </a:r>
            <a:r>
              <a:rPr lang="en-US" sz="1100" dirty="0" err="1" smtClean="0"/>
              <a:t>addActionListener</a:t>
            </a:r>
            <a:r>
              <a:rPr lang="en-US" sz="1100" dirty="0" smtClean="0"/>
              <a:t>(al);</a:t>
            </a:r>
          </a:p>
          <a:p>
            <a:pPr>
              <a:buNone/>
            </a:pPr>
            <a:r>
              <a:rPr lang="en-US" sz="1100" dirty="0" smtClean="0"/>
              <a:t>        med = m;</a:t>
            </a:r>
          </a:p>
          <a:p>
            <a:pPr>
              <a:buNone/>
            </a:pPr>
            <a:r>
              <a:rPr lang="en-US" sz="1100" dirty="0" smtClean="0"/>
              <a:t>        </a:t>
            </a:r>
            <a:r>
              <a:rPr lang="en-US" sz="1100" dirty="0" err="1" smtClean="0"/>
              <a:t>med.registerBook</a:t>
            </a:r>
            <a:r>
              <a:rPr lang="en-US" sz="1100" dirty="0" smtClean="0"/>
              <a:t>(this);</a:t>
            </a:r>
          </a:p>
          <a:p>
            <a:pPr>
              <a:buNone/>
            </a:pPr>
            <a:r>
              <a:rPr lang="en-US" sz="1100" dirty="0" smtClean="0"/>
              <a:t>    }</a:t>
            </a:r>
          </a:p>
          <a:p>
            <a:pPr>
              <a:buNone/>
            </a:pPr>
            <a:r>
              <a:rPr lang="en-US" sz="1100" dirty="0" smtClean="0"/>
              <a:t> </a:t>
            </a:r>
          </a:p>
          <a:p>
            <a:pPr>
              <a:buNone/>
            </a:pPr>
            <a:r>
              <a:rPr lang="en-US" sz="1100" dirty="0" smtClean="0"/>
              <a:t>    public void execute() {</a:t>
            </a:r>
          </a:p>
          <a:p>
            <a:pPr>
              <a:buNone/>
            </a:pPr>
            <a:r>
              <a:rPr lang="en-US" sz="1100" dirty="0" smtClean="0"/>
              <a:t>        </a:t>
            </a:r>
            <a:r>
              <a:rPr lang="en-US" sz="1100" dirty="0" err="1" smtClean="0"/>
              <a:t>med.book</a:t>
            </a:r>
            <a:r>
              <a:rPr lang="en-US" sz="1100" dirty="0" smtClean="0"/>
              <a:t>();</a:t>
            </a:r>
          </a:p>
          <a:p>
            <a:pPr>
              <a:buNone/>
            </a:pPr>
            <a:r>
              <a:rPr lang="en-US" sz="1100" dirty="0" smtClean="0"/>
              <a:t>    }</a:t>
            </a:r>
          </a:p>
          <a:p>
            <a:pPr>
              <a:buNone/>
            </a:pPr>
            <a:r>
              <a:rPr lang="en-US" sz="1100" dirty="0" smtClean="0"/>
              <a:t>}</a:t>
            </a:r>
          </a:p>
          <a:p>
            <a:pPr>
              <a:buNone/>
            </a:pPr>
            <a:endParaRPr lang="en-US" sz="1100" dirty="0"/>
          </a:p>
        </p:txBody>
      </p:sp>
      <p:sp>
        <p:nvSpPr>
          <p:cNvPr id="4" name="3 Marcador de contenido"/>
          <p:cNvSpPr>
            <a:spLocks noGrp="1"/>
          </p:cNvSpPr>
          <p:nvPr>
            <p:ph sz="half" idx="2"/>
          </p:nvPr>
        </p:nvSpPr>
        <p:spPr/>
        <p:txBody>
          <a:bodyPr>
            <a:noAutofit/>
          </a:bodyPr>
          <a:lstStyle/>
          <a:p>
            <a:pPr>
              <a:buNone/>
            </a:pPr>
            <a:r>
              <a:rPr lang="en-US" sz="1100" dirty="0" smtClean="0"/>
              <a:t>class </a:t>
            </a:r>
            <a:r>
              <a:rPr lang="en-US" sz="1100" dirty="0" err="1" smtClean="0"/>
              <a:t>LblDisplay</a:t>
            </a:r>
            <a:r>
              <a:rPr lang="en-US" sz="1100" dirty="0" smtClean="0"/>
              <a:t> extends </a:t>
            </a:r>
            <a:r>
              <a:rPr lang="en-US" sz="1100" dirty="0" err="1" smtClean="0"/>
              <a:t>JLabel</a:t>
            </a:r>
            <a:r>
              <a:rPr lang="en-US" sz="1100" dirty="0" smtClean="0"/>
              <a:t> {</a:t>
            </a:r>
          </a:p>
          <a:p>
            <a:pPr>
              <a:buNone/>
            </a:pPr>
            <a:r>
              <a:rPr lang="en-US" sz="1100" dirty="0" smtClean="0"/>
              <a:t>     Mediator med;</a:t>
            </a:r>
          </a:p>
          <a:p>
            <a:pPr>
              <a:buNone/>
            </a:pPr>
            <a:r>
              <a:rPr lang="en-US" sz="1100" dirty="0" smtClean="0"/>
              <a:t>     </a:t>
            </a:r>
            <a:r>
              <a:rPr lang="en-US" sz="1100" dirty="0" err="1" smtClean="0"/>
              <a:t>LblDisplay</a:t>
            </a:r>
            <a:r>
              <a:rPr lang="en-US" sz="1100" dirty="0" smtClean="0"/>
              <a:t>(Mediator m) {</a:t>
            </a:r>
          </a:p>
          <a:p>
            <a:pPr>
              <a:buNone/>
            </a:pPr>
            <a:r>
              <a:rPr lang="en-US" sz="1100" dirty="0" smtClean="0"/>
              <a:t>        super("Just start...");</a:t>
            </a:r>
          </a:p>
          <a:p>
            <a:pPr>
              <a:buNone/>
            </a:pPr>
            <a:r>
              <a:rPr lang="en-US" sz="1100" dirty="0" smtClean="0"/>
              <a:t>        med = m;</a:t>
            </a:r>
          </a:p>
          <a:p>
            <a:pPr>
              <a:buNone/>
            </a:pPr>
            <a:r>
              <a:rPr lang="en-US" sz="1100" dirty="0" smtClean="0"/>
              <a:t>        </a:t>
            </a:r>
            <a:r>
              <a:rPr lang="en-US" sz="1100" dirty="0" err="1" smtClean="0"/>
              <a:t>med.registerDisplay</a:t>
            </a:r>
            <a:r>
              <a:rPr lang="en-US" sz="1100" dirty="0" smtClean="0"/>
              <a:t>(this);</a:t>
            </a:r>
          </a:p>
          <a:p>
            <a:pPr>
              <a:buNone/>
            </a:pPr>
            <a:r>
              <a:rPr lang="en-US" sz="1100" dirty="0" smtClean="0"/>
              <a:t>        </a:t>
            </a:r>
            <a:r>
              <a:rPr lang="en-US" sz="1100" dirty="0" err="1" smtClean="0"/>
              <a:t>setFont</a:t>
            </a:r>
            <a:r>
              <a:rPr lang="en-US" sz="1100" dirty="0" smtClean="0"/>
              <a:t>(new Font("Arial", </a:t>
            </a:r>
            <a:r>
              <a:rPr lang="en-US" sz="1100" dirty="0" err="1" smtClean="0"/>
              <a:t>Font.BOLD</a:t>
            </a:r>
            <a:r>
              <a:rPr lang="en-US" sz="1100" dirty="0" smtClean="0"/>
              <a:t>, 24));</a:t>
            </a:r>
          </a:p>
          <a:p>
            <a:pPr>
              <a:buNone/>
            </a:pPr>
            <a:r>
              <a:rPr lang="en-US" sz="1100" dirty="0" smtClean="0"/>
              <a:t>    }</a:t>
            </a:r>
          </a:p>
          <a:p>
            <a:pPr>
              <a:buNone/>
            </a:pPr>
            <a:r>
              <a:rPr lang="en-US" sz="1100" dirty="0" smtClean="0"/>
              <a:t>}</a:t>
            </a:r>
          </a:p>
          <a:p>
            <a:pPr>
              <a:buNone/>
            </a:pPr>
            <a:r>
              <a:rPr lang="en-US" sz="1100" dirty="0" smtClean="0"/>
              <a:t> class </a:t>
            </a:r>
            <a:r>
              <a:rPr lang="en-US" sz="1100" dirty="0" err="1" smtClean="0"/>
              <a:t>MediatorDemo</a:t>
            </a:r>
            <a:r>
              <a:rPr lang="en-US" sz="1100" dirty="0" smtClean="0"/>
              <a:t> extends </a:t>
            </a:r>
            <a:r>
              <a:rPr lang="en-US" sz="1100" dirty="0" err="1" smtClean="0"/>
              <a:t>JFrame</a:t>
            </a:r>
            <a:r>
              <a:rPr lang="en-US" sz="1100" dirty="0" smtClean="0"/>
              <a:t> implements </a:t>
            </a:r>
            <a:r>
              <a:rPr lang="en-US" sz="1100" dirty="0" err="1" smtClean="0"/>
              <a:t>ActionListener</a:t>
            </a:r>
            <a:r>
              <a:rPr lang="en-US" sz="1100" dirty="0" smtClean="0"/>
              <a:t> {</a:t>
            </a:r>
          </a:p>
          <a:p>
            <a:pPr>
              <a:buNone/>
            </a:pPr>
            <a:r>
              <a:rPr lang="en-US" sz="1100" dirty="0" smtClean="0"/>
              <a:t>     Mediator med = new Mediator();</a:t>
            </a:r>
          </a:p>
          <a:p>
            <a:pPr>
              <a:buNone/>
            </a:pPr>
            <a:r>
              <a:rPr lang="en-US" sz="1100" dirty="0" smtClean="0"/>
              <a:t>     </a:t>
            </a:r>
            <a:r>
              <a:rPr lang="en-US" sz="1100" dirty="0" err="1" smtClean="0"/>
              <a:t>MediatorDemo</a:t>
            </a:r>
            <a:r>
              <a:rPr lang="en-US" sz="1100" dirty="0" smtClean="0"/>
              <a:t>() {</a:t>
            </a:r>
          </a:p>
          <a:p>
            <a:pPr>
              <a:buNone/>
            </a:pPr>
            <a:r>
              <a:rPr lang="en-US" sz="1100" dirty="0" smtClean="0"/>
              <a:t>        </a:t>
            </a:r>
            <a:r>
              <a:rPr lang="en-US" sz="1100" dirty="0" err="1" smtClean="0"/>
              <a:t>JPanel</a:t>
            </a:r>
            <a:r>
              <a:rPr lang="en-US" sz="1100" dirty="0" smtClean="0"/>
              <a:t> p = new </a:t>
            </a:r>
            <a:r>
              <a:rPr lang="en-US" sz="1100" dirty="0" err="1" smtClean="0"/>
              <a:t>JPanel</a:t>
            </a:r>
            <a:r>
              <a:rPr lang="en-US" sz="1100" dirty="0" smtClean="0"/>
              <a:t>();</a:t>
            </a:r>
          </a:p>
          <a:p>
            <a:pPr>
              <a:buNone/>
            </a:pPr>
            <a:r>
              <a:rPr lang="en-US" sz="1100" dirty="0" smtClean="0"/>
              <a:t>        </a:t>
            </a:r>
            <a:r>
              <a:rPr lang="en-US" sz="1100" dirty="0" err="1" smtClean="0"/>
              <a:t>p.add</a:t>
            </a:r>
            <a:r>
              <a:rPr lang="en-US" sz="1100" dirty="0" smtClean="0"/>
              <a:t>(new </a:t>
            </a:r>
            <a:r>
              <a:rPr lang="en-US" sz="1100" dirty="0" err="1" smtClean="0"/>
              <a:t>BtnView</a:t>
            </a:r>
            <a:r>
              <a:rPr lang="en-US" sz="1100" dirty="0" smtClean="0"/>
              <a:t>(this, med));</a:t>
            </a:r>
          </a:p>
          <a:p>
            <a:pPr>
              <a:buNone/>
            </a:pPr>
            <a:r>
              <a:rPr lang="en-US" sz="1100" dirty="0" smtClean="0"/>
              <a:t>        </a:t>
            </a:r>
            <a:r>
              <a:rPr lang="en-US" sz="1100" dirty="0" err="1" smtClean="0"/>
              <a:t>p.add</a:t>
            </a:r>
            <a:r>
              <a:rPr lang="en-US" sz="1100" dirty="0" smtClean="0"/>
              <a:t>(new </a:t>
            </a:r>
            <a:r>
              <a:rPr lang="en-US" sz="1100" dirty="0" err="1" smtClean="0"/>
              <a:t>BtnBook</a:t>
            </a:r>
            <a:r>
              <a:rPr lang="en-US" sz="1100" dirty="0" smtClean="0"/>
              <a:t>(this, med));</a:t>
            </a:r>
          </a:p>
          <a:p>
            <a:pPr>
              <a:buNone/>
            </a:pPr>
            <a:r>
              <a:rPr lang="en-US" sz="1100" dirty="0" smtClean="0"/>
              <a:t>        </a:t>
            </a:r>
            <a:r>
              <a:rPr lang="en-US" sz="1100" dirty="0" err="1" smtClean="0"/>
              <a:t>p.add</a:t>
            </a:r>
            <a:r>
              <a:rPr lang="en-US" sz="1100" dirty="0" smtClean="0"/>
              <a:t>(new </a:t>
            </a:r>
            <a:r>
              <a:rPr lang="en-US" sz="1100" dirty="0" err="1" smtClean="0"/>
              <a:t>BtnSearch</a:t>
            </a:r>
            <a:r>
              <a:rPr lang="en-US" sz="1100" dirty="0" smtClean="0"/>
              <a:t>(this, med));</a:t>
            </a:r>
          </a:p>
          <a:p>
            <a:pPr>
              <a:buNone/>
            </a:pPr>
            <a:r>
              <a:rPr lang="en-US" sz="1100" dirty="0" smtClean="0"/>
              <a:t>        </a:t>
            </a:r>
            <a:r>
              <a:rPr lang="en-US" sz="1100" dirty="0" err="1" smtClean="0"/>
              <a:t>getContentPane</a:t>
            </a:r>
            <a:r>
              <a:rPr lang="en-US" sz="1100" dirty="0" smtClean="0"/>
              <a:t>().add(new </a:t>
            </a:r>
            <a:r>
              <a:rPr lang="en-US" sz="1100" dirty="0" err="1" smtClean="0"/>
              <a:t>LblDisplay</a:t>
            </a:r>
            <a:r>
              <a:rPr lang="en-US" sz="1100" dirty="0" smtClean="0"/>
              <a:t>(med), "North");</a:t>
            </a:r>
          </a:p>
          <a:p>
            <a:pPr>
              <a:buNone/>
            </a:pPr>
            <a:r>
              <a:rPr lang="en-US" sz="1100" dirty="0" smtClean="0"/>
              <a:t>        </a:t>
            </a:r>
            <a:r>
              <a:rPr lang="en-US" sz="1100" dirty="0" err="1" smtClean="0"/>
              <a:t>getContentPane</a:t>
            </a:r>
            <a:r>
              <a:rPr lang="en-US" sz="1100" dirty="0" smtClean="0"/>
              <a:t>().add(p, "South");</a:t>
            </a:r>
          </a:p>
          <a:p>
            <a:pPr>
              <a:buNone/>
            </a:pPr>
            <a:r>
              <a:rPr lang="en-US" sz="1100" dirty="0" smtClean="0"/>
              <a:t>        </a:t>
            </a:r>
            <a:r>
              <a:rPr lang="en-US" sz="1100" dirty="0" err="1" smtClean="0"/>
              <a:t>setSize</a:t>
            </a:r>
            <a:r>
              <a:rPr lang="en-US" sz="1100" dirty="0" smtClean="0"/>
              <a:t>(400, 200);</a:t>
            </a:r>
          </a:p>
          <a:p>
            <a:pPr>
              <a:buNone/>
            </a:pPr>
            <a:r>
              <a:rPr lang="en-US" sz="1100" dirty="0" smtClean="0"/>
              <a:t>        </a:t>
            </a:r>
            <a:r>
              <a:rPr lang="en-US" sz="1100" dirty="0" err="1" smtClean="0"/>
              <a:t>setVisible</a:t>
            </a:r>
            <a:r>
              <a:rPr lang="en-US" sz="1100" dirty="0" smtClean="0"/>
              <a:t>(true);</a:t>
            </a:r>
          </a:p>
          <a:p>
            <a:pPr>
              <a:buNone/>
            </a:pPr>
            <a:r>
              <a:rPr lang="en-US" sz="1100" dirty="0" smtClean="0"/>
              <a:t>    }</a:t>
            </a:r>
          </a:p>
          <a:p>
            <a:pPr>
              <a:buNone/>
            </a:pPr>
            <a:r>
              <a:rPr lang="en-US" sz="1100" dirty="0" smtClean="0"/>
              <a:t>     public void </a:t>
            </a:r>
            <a:r>
              <a:rPr lang="en-US" sz="1100" dirty="0" err="1" smtClean="0"/>
              <a:t>actionPerformed</a:t>
            </a:r>
            <a:r>
              <a:rPr lang="en-US" sz="1100" dirty="0" smtClean="0"/>
              <a:t>(</a:t>
            </a:r>
            <a:r>
              <a:rPr lang="en-US" sz="1100" dirty="0" err="1" smtClean="0"/>
              <a:t>ActionEvent</a:t>
            </a:r>
            <a:r>
              <a:rPr lang="en-US" sz="1100" dirty="0" smtClean="0"/>
              <a:t> </a:t>
            </a:r>
            <a:r>
              <a:rPr lang="en-US" sz="1100" dirty="0" err="1" smtClean="0"/>
              <a:t>ae</a:t>
            </a:r>
            <a:r>
              <a:rPr lang="en-US" sz="1100" dirty="0" smtClean="0"/>
              <a:t>) {</a:t>
            </a:r>
          </a:p>
          <a:p>
            <a:pPr>
              <a:buNone/>
            </a:pPr>
            <a:r>
              <a:rPr lang="en-US" sz="1100" dirty="0" smtClean="0"/>
              <a:t>        Command </a:t>
            </a:r>
            <a:r>
              <a:rPr lang="en-US" sz="1100" dirty="0" err="1" smtClean="0"/>
              <a:t>comd</a:t>
            </a:r>
            <a:r>
              <a:rPr lang="en-US" sz="1100" dirty="0" smtClean="0"/>
              <a:t> = (Command) </a:t>
            </a:r>
            <a:r>
              <a:rPr lang="en-US" sz="1100" dirty="0" err="1" smtClean="0"/>
              <a:t>ae.getSource</a:t>
            </a:r>
            <a:r>
              <a:rPr lang="en-US" sz="1100" dirty="0" smtClean="0"/>
              <a:t>();</a:t>
            </a:r>
          </a:p>
          <a:p>
            <a:pPr>
              <a:buNone/>
            </a:pPr>
            <a:r>
              <a:rPr lang="en-US" sz="1100" dirty="0" smtClean="0"/>
              <a:t>        </a:t>
            </a:r>
            <a:r>
              <a:rPr lang="en-US" sz="1100" dirty="0" err="1" smtClean="0"/>
              <a:t>comd.execute</a:t>
            </a:r>
            <a:r>
              <a:rPr lang="en-US" sz="1100" dirty="0" smtClean="0"/>
              <a:t>();</a:t>
            </a:r>
          </a:p>
          <a:p>
            <a:pPr>
              <a:buNone/>
            </a:pPr>
            <a:r>
              <a:rPr lang="en-US" sz="1100" dirty="0" smtClean="0"/>
              <a:t>    }</a:t>
            </a:r>
          </a:p>
          <a:p>
            <a:pPr>
              <a:buNone/>
            </a:pPr>
            <a:r>
              <a:rPr lang="en-US" sz="1100" dirty="0" smtClean="0"/>
              <a:t>     public static void main(String[] </a:t>
            </a:r>
            <a:r>
              <a:rPr lang="en-US" sz="1100" dirty="0" err="1" smtClean="0"/>
              <a:t>args</a:t>
            </a:r>
            <a:r>
              <a:rPr lang="en-US" sz="1100" dirty="0" smtClean="0"/>
              <a:t>) {</a:t>
            </a:r>
          </a:p>
          <a:p>
            <a:pPr>
              <a:buNone/>
            </a:pPr>
            <a:r>
              <a:rPr lang="en-US" sz="1100" dirty="0" smtClean="0"/>
              <a:t>        new </a:t>
            </a:r>
            <a:r>
              <a:rPr lang="en-US" sz="1100" dirty="0" err="1" smtClean="0"/>
              <a:t>MediatorDemo</a:t>
            </a:r>
            <a:r>
              <a:rPr lang="en-US" sz="1100" dirty="0" smtClean="0"/>
              <a:t>();</a:t>
            </a:r>
          </a:p>
          <a:p>
            <a:pPr>
              <a:buNone/>
            </a:pPr>
            <a:r>
              <a:rPr lang="en-US" sz="1100" dirty="0" smtClean="0"/>
              <a:t>    }</a:t>
            </a:r>
          </a:p>
          <a:p>
            <a:pPr>
              <a:buNone/>
            </a:pPr>
            <a:r>
              <a:rPr lang="en-US" sz="1100" dirty="0" smtClean="0"/>
              <a:t> }</a:t>
            </a:r>
          </a:p>
          <a:p>
            <a:pPr>
              <a:buNone/>
            </a:pPr>
            <a:endParaRPr lang="en-US" sz="1100"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34" y="357166"/>
            <a:ext cx="8229600" cy="317944"/>
          </a:xfrm>
        </p:spPr>
        <p:txBody>
          <a:bodyPr>
            <a:normAutofit fontScale="90000"/>
          </a:bodyPr>
          <a:lstStyle/>
          <a:p>
            <a:r>
              <a:rPr lang="es-BO" b="1" dirty="0" smtClean="0"/>
              <a:t>Patrones de comportamiento</a:t>
            </a:r>
            <a:endParaRPr lang="es-ES" dirty="0"/>
          </a:p>
        </p:txBody>
      </p:sp>
      <p:graphicFrame>
        <p:nvGraphicFramePr>
          <p:cNvPr id="4" name="3 Diagrama"/>
          <p:cNvGraphicFramePr/>
          <p:nvPr/>
        </p:nvGraphicFramePr>
        <p:xfrm>
          <a:off x="-214346" y="642918"/>
          <a:ext cx="9715536" cy="6215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smtClean="0"/>
              <a:t>Memento</a:t>
            </a:r>
            <a:endParaRPr lang="es-ES" dirty="0"/>
          </a:p>
        </p:txBody>
      </p:sp>
      <p:sp>
        <p:nvSpPr>
          <p:cNvPr id="6" name="5 Marcador de contenido"/>
          <p:cNvSpPr>
            <a:spLocks noGrp="1"/>
          </p:cNvSpPr>
          <p:nvPr>
            <p:ph idx="1"/>
          </p:nvPr>
        </p:nvSpPr>
        <p:spPr/>
        <p:txBody>
          <a:bodyPr>
            <a:normAutofit fontScale="70000" lnSpcReduction="20000"/>
          </a:bodyPr>
          <a:lstStyle/>
          <a:p>
            <a:r>
              <a:rPr lang="es-ES" dirty="0" smtClean="0"/>
              <a:t>Provee la habilidad de restaurar un objeto a su estado previo (</a:t>
            </a:r>
            <a:r>
              <a:rPr lang="es-ES" dirty="0" err="1" smtClean="0"/>
              <a:t>undo</a:t>
            </a:r>
            <a:r>
              <a:rPr lang="es-ES" dirty="0" smtClean="0"/>
              <a:t> </a:t>
            </a:r>
            <a:r>
              <a:rPr lang="es-ES" dirty="0" smtClean="0"/>
              <a:t>vía </a:t>
            </a:r>
            <a:r>
              <a:rPr lang="es-ES" dirty="0" err="1" smtClean="0"/>
              <a:t>rollback</a:t>
            </a:r>
            <a:r>
              <a:rPr lang="es-ES" dirty="0" smtClean="0"/>
              <a:t>).</a:t>
            </a:r>
          </a:p>
          <a:p>
            <a:r>
              <a:rPr lang="es-ES" dirty="0" smtClean="0"/>
              <a:t>Este </a:t>
            </a:r>
            <a:r>
              <a:rPr lang="es-ES" dirty="0" smtClean="0"/>
              <a:t>patrón </a:t>
            </a:r>
            <a:r>
              <a:rPr lang="es-ES" dirty="0" smtClean="0"/>
              <a:t>es manejado por dos objetos: el </a:t>
            </a:r>
            <a:r>
              <a:rPr lang="es-ES" dirty="0" err="1" smtClean="0"/>
              <a:t>Originator</a:t>
            </a:r>
            <a:r>
              <a:rPr lang="es-ES" dirty="0" smtClean="0"/>
              <a:t> y el </a:t>
            </a:r>
            <a:r>
              <a:rPr lang="es-ES" dirty="0" err="1" smtClean="0"/>
              <a:t>Caretaker</a:t>
            </a:r>
            <a:r>
              <a:rPr lang="es-ES" dirty="0" smtClean="0"/>
              <a:t>.</a:t>
            </a:r>
          </a:p>
          <a:p>
            <a:r>
              <a:rPr lang="es-ES" dirty="0" smtClean="0"/>
              <a:t>El </a:t>
            </a:r>
            <a:r>
              <a:rPr lang="es-ES" dirty="0" err="1" smtClean="0"/>
              <a:t>Originator</a:t>
            </a:r>
            <a:r>
              <a:rPr lang="es-ES" dirty="0" smtClean="0"/>
              <a:t> es cualquier que tiene un estado interno.</a:t>
            </a:r>
          </a:p>
          <a:p>
            <a:r>
              <a:rPr lang="es-ES" dirty="0" smtClean="0"/>
              <a:t>El </a:t>
            </a:r>
            <a:r>
              <a:rPr lang="es-ES" dirty="0" err="1" smtClean="0"/>
              <a:t>Caretaker</a:t>
            </a:r>
            <a:r>
              <a:rPr lang="es-ES" dirty="0" smtClean="0"/>
              <a:t> va a realizar alguna </a:t>
            </a:r>
            <a:r>
              <a:rPr lang="es-ES" dirty="0" smtClean="0"/>
              <a:t>acción </a:t>
            </a:r>
            <a:r>
              <a:rPr lang="es-ES" dirty="0" smtClean="0"/>
              <a:t>al </a:t>
            </a:r>
            <a:r>
              <a:rPr lang="es-ES" dirty="0" err="1" smtClean="0"/>
              <a:t>Originator</a:t>
            </a:r>
            <a:r>
              <a:rPr lang="es-ES" dirty="0" smtClean="0"/>
              <a:t>, pero </a:t>
            </a:r>
            <a:r>
              <a:rPr lang="es-ES" dirty="0" err="1" smtClean="0"/>
              <a:t>estara</a:t>
            </a:r>
            <a:r>
              <a:rPr lang="es-ES" dirty="0" smtClean="0"/>
              <a:t> disponible para realizar la </a:t>
            </a:r>
            <a:r>
              <a:rPr lang="es-ES" dirty="0" smtClean="0"/>
              <a:t>acción </a:t>
            </a:r>
            <a:r>
              <a:rPr lang="es-ES" dirty="0" smtClean="0"/>
              <a:t>de </a:t>
            </a:r>
            <a:r>
              <a:rPr lang="es-ES" dirty="0" err="1" smtClean="0"/>
              <a:t>undo</a:t>
            </a:r>
            <a:r>
              <a:rPr lang="es-ES" dirty="0" smtClean="0"/>
              <a:t>.</a:t>
            </a:r>
          </a:p>
          <a:p>
            <a:r>
              <a:rPr lang="es-ES" dirty="0" smtClean="0"/>
              <a:t>El </a:t>
            </a:r>
            <a:r>
              <a:rPr lang="es-ES" dirty="0" err="1" smtClean="0"/>
              <a:t>Caretaker</a:t>
            </a:r>
            <a:r>
              <a:rPr lang="es-ES" dirty="0" smtClean="0"/>
              <a:t> primero pregunta al </a:t>
            </a:r>
            <a:r>
              <a:rPr lang="es-ES" dirty="0" err="1" smtClean="0"/>
              <a:t>Originator</a:t>
            </a:r>
            <a:r>
              <a:rPr lang="es-ES" dirty="0" smtClean="0"/>
              <a:t> por un objeto Memento. Luego esta apto para realizar cualquier operación o secuencias de operaciones que requiera hacerlas.</a:t>
            </a:r>
          </a:p>
          <a:p>
            <a:r>
              <a:rPr lang="es-ES" dirty="0" smtClean="0"/>
              <a:t>Para realizar un </a:t>
            </a:r>
            <a:r>
              <a:rPr lang="es-ES" dirty="0" err="1" smtClean="0"/>
              <a:t>roolback</a:t>
            </a:r>
            <a:r>
              <a:rPr lang="es-ES" dirty="0" smtClean="0"/>
              <a:t> </a:t>
            </a:r>
            <a:r>
              <a:rPr lang="es-ES" dirty="0" smtClean="0"/>
              <a:t>al estado antes de las operaciones, este devuelve el objeto Memento al </a:t>
            </a:r>
            <a:r>
              <a:rPr lang="es-ES" dirty="0" err="1" smtClean="0"/>
              <a:t>Originator</a:t>
            </a:r>
            <a:r>
              <a:rPr lang="es-ES" dirty="0" smtClean="0"/>
              <a:t>.</a:t>
            </a:r>
            <a:endParaRPr lang="es-E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BO" dirty="0" smtClean="0"/>
              <a:t>Memento (Estructura)</a:t>
            </a:r>
            <a:endParaRPr lang="en-US" dirty="0"/>
          </a:p>
        </p:txBody>
      </p:sp>
      <p:pic>
        <p:nvPicPr>
          <p:cNvPr id="43010" name="Picture 2" descr="Memento scheme"/>
          <p:cNvPicPr>
            <a:picLocks noGrp="1" noChangeAspect="1" noChangeArrowheads="1"/>
          </p:cNvPicPr>
          <p:nvPr>
            <p:ph idx="1"/>
          </p:nvPr>
        </p:nvPicPr>
        <p:blipFill>
          <a:blip r:embed="rId2"/>
          <a:srcRect/>
          <a:stretch>
            <a:fillRect/>
          </a:stretch>
        </p:blipFill>
        <p:spPr bwMode="auto">
          <a:xfrm>
            <a:off x="1000100" y="2214554"/>
            <a:ext cx="7185898" cy="3071834"/>
          </a:xfrm>
          <a:prstGeom prst="rect">
            <a:avLst/>
          </a:prstGeom>
          <a:noFill/>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BO" dirty="0" smtClean="0"/>
              <a:t>Memento (Ejemplo)</a:t>
            </a:r>
            <a:endParaRPr lang="en-US" dirty="0"/>
          </a:p>
        </p:txBody>
      </p:sp>
      <p:sp>
        <p:nvSpPr>
          <p:cNvPr id="4" name="3 Marcador de contenido"/>
          <p:cNvSpPr>
            <a:spLocks noGrp="1"/>
          </p:cNvSpPr>
          <p:nvPr>
            <p:ph sz="half" idx="1"/>
          </p:nvPr>
        </p:nvSpPr>
        <p:spPr/>
        <p:txBody>
          <a:bodyPr>
            <a:normAutofit fontScale="40000" lnSpcReduction="20000"/>
          </a:bodyPr>
          <a:lstStyle/>
          <a:p>
            <a:pPr>
              <a:buNone/>
            </a:pPr>
            <a:r>
              <a:rPr lang="en-US" dirty="0" smtClean="0"/>
              <a:t>import </a:t>
            </a:r>
            <a:r>
              <a:rPr lang="en-US" dirty="0" err="1" smtClean="0"/>
              <a:t>java.util.List</a:t>
            </a:r>
            <a:r>
              <a:rPr lang="en-US" dirty="0" smtClean="0"/>
              <a:t>;</a:t>
            </a:r>
          </a:p>
          <a:p>
            <a:pPr>
              <a:buNone/>
            </a:pPr>
            <a:r>
              <a:rPr lang="en-US" dirty="0" smtClean="0"/>
              <a:t>import </a:t>
            </a:r>
            <a:r>
              <a:rPr lang="en-US" dirty="0" err="1" smtClean="0"/>
              <a:t>java.util.ArrayList</a:t>
            </a:r>
            <a:r>
              <a:rPr lang="en-US" dirty="0" smtClean="0"/>
              <a:t>;</a:t>
            </a:r>
          </a:p>
          <a:p>
            <a:pPr>
              <a:buNone/>
            </a:pPr>
            <a:endParaRPr lang="en-US" dirty="0" smtClean="0"/>
          </a:p>
          <a:p>
            <a:pPr>
              <a:buNone/>
            </a:pPr>
            <a:r>
              <a:rPr lang="en-US" dirty="0" smtClean="0"/>
              <a:t>class Originator {</a:t>
            </a:r>
          </a:p>
          <a:p>
            <a:pPr>
              <a:buNone/>
            </a:pPr>
            <a:r>
              <a:rPr lang="en-US" dirty="0" smtClean="0"/>
              <a:t>    private String state;</a:t>
            </a:r>
          </a:p>
          <a:p>
            <a:pPr>
              <a:buNone/>
            </a:pPr>
            <a:r>
              <a:rPr lang="en-US" dirty="0" smtClean="0"/>
              <a:t>    // The class could also contain additional data that is not part of the</a:t>
            </a:r>
          </a:p>
          <a:p>
            <a:pPr>
              <a:buNone/>
            </a:pPr>
            <a:r>
              <a:rPr lang="en-US" dirty="0" smtClean="0"/>
              <a:t>    // state saved in the memento.</a:t>
            </a:r>
          </a:p>
          <a:p>
            <a:pPr>
              <a:buNone/>
            </a:pPr>
            <a:r>
              <a:rPr lang="en-US" dirty="0" smtClean="0"/>
              <a:t>    public void set(String state) {</a:t>
            </a:r>
          </a:p>
          <a:p>
            <a:pPr>
              <a:buNone/>
            </a:pPr>
            <a:r>
              <a:rPr lang="en-US" dirty="0" smtClean="0"/>
              <a:t>        </a:t>
            </a:r>
            <a:r>
              <a:rPr lang="en-US" dirty="0" err="1" smtClean="0"/>
              <a:t>System.out.println</a:t>
            </a:r>
            <a:r>
              <a:rPr lang="en-US" dirty="0" smtClean="0"/>
              <a:t>("Originator: Setting state to " + state);</a:t>
            </a:r>
          </a:p>
          <a:p>
            <a:pPr>
              <a:buNone/>
            </a:pPr>
            <a:r>
              <a:rPr lang="en-US" dirty="0" smtClean="0"/>
              <a:t>        </a:t>
            </a:r>
            <a:r>
              <a:rPr lang="en-US" dirty="0" err="1" smtClean="0"/>
              <a:t>this.state</a:t>
            </a:r>
            <a:r>
              <a:rPr lang="en-US" dirty="0" smtClean="0"/>
              <a:t> = state;</a:t>
            </a:r>
          </a:p>
          <a:p>
            <a:pPr>
              <a:buNone/>
            </a:pPr>
            <a:r>
              <a:rPr lang="en-US" dirty="0" smtClean="0"/>
              <a:t>    }</a:t>
            </a:r>
          </a:p>
          <a:p>
            <a:pPr>
              <a:buNone/>
            </a:pPr>
            <a:r>
              <a:rPr lang="en-US" dirty="0" smtClean="0"/>
              <a:t>    public Memento </a:t>
            </a:r>
            <a:r>
              <a:rPr lang="en-US" dirty="0" err="1" smtClean="0"/>
              <a:t>saveToMemento</a:t>
            </a:r>
            <a:r>
              <a:rPr lang="en-US" dirty="0" smtClean="0"/>
              <a:t>() {</a:t>
            </a:r>
          </a:p>
          <a:p>
            <a:pPr>
              <a:buNone/>
            </a:pPr>
            <a:r>
              <a:rPr lang="en-US" dirty="0" smtClean="0"/>
              <a:t>        </a:t>
            </a:r>
            <a:r>
              <a:rPr lang="en-US" dirty="0" err="1" smtClean="0"/>
              <a:t>System.out.println</a:t>
            </a:r>
            <a:r>
              <a:rPr lang="en-US" dirty="0" smtClean="0"/>
              <a:t>("Originator: Saving to Memento.");</a:t>
            </a:r>
          </a:p>
          <a:p>
            <a:pPr>
              <a:buNone/>
            </a:pPr>
            <a:r>
              <a:rPr lang="en-US" dirty="0" smtClean="0"/>
              <a:t>        return new Memento(state);</a:t>
            </a:r>
          </a:p>
          <a:p>
            <a:pPr>
              <a:buNone/>
            </a:pPr>
            <a:r>
              <a:rPr lang="en-US" dirty="0" smtClean="0"/>
              <a:t>    }</a:t>
            </a:r>
          </a:p>
          <a:p>
            <a:pPr>
              <a:buNone/>
            </a:pPr>
            <a:r>
              <a:rPr lang="en-US" dirty="0" smtClean="0"/>
              <a:t>    public void </a:t>
            </a:r>
            <a:r>
              <a:rPr lang="en-US" dirty="0" err="1" smtClean="0"/>
              <a:t>restoreFromMemento</a:t>
            </a:r>
            <a:r>
              <a:rPr lang="en-US" dirty="0" smtClean="0"/>
              <a:t>(Memento </a:t>
            </a:r>
            <a:r>
              <a:rPr lang="en-US" dirty="0" err="1" smtClean="0"/>
              <a:t>memento</a:t>
            </a:r>
            <a:r>
              <a:rPr lang="en-US" dirty="0" smtClean="0"/>
              <a:t>) {</a:t>
            </a:r>
          </a:p>
          <a:p>
            <a:pPr>
              <a:buNone/>
            </a:pPr>
            <a:r>
              <a:rPr lang="en-US" dirty="0" smtClean="0"/>
              <a:t>        state = </a:t>
            </a:r>
            <a:r>
              <a:rPr lang="en-US" dirty="0" err="1" smtClean="0"/>
              <a:t>memento.getSavedState</a:t>
            </a:r>
            <a:r>
              <a:rPr lang="en-US" dirty="0" smtClean="0"/>
              <a:t>();</a:t>
            </a:r>
          </a:p>
          <a:p>
            <a:pPr>
              <a:buNone/>
            </a:pPr>
            <a:r>
              <a:rPr lang="en-US" dirty="0" smtClean="0"/>
              <a:t>        </a:t>
            </a:r>
            <a:r>
              <a:rPr lang="en-US" dirty="0" err="1" smtClean="0"/>
              <a:t>System.out.println</a:t>
            </a:r>
            <a:r>
              <a:rPr lang="en-US" dirty="0" smtClean="0"/>
              <a:t>("Originator: State after restoring from Memento: " + state);</a:t>
            </a:r>
          </a:p>
          <a:p>
            <a:pPr>
              <a:buNone/>
            </a:pPr>
            <a:r>
              <a:rPr lang="en-US" dirty="0" smtClean="0"/>
              <a:t>    }</a:t>
            </a:r>
          </a:p>
          <a:p>
            <a:pPr>
              <a:buNone/>
            </a:pPr>
            <a:r>
              <a:rPr lang="en-US" dirty="0" smtClean="0"/>
              <a:t>    public static class Memento {</a:t>
            </a:r>
          </a:p>
          <a:p>
            <a:pPr>
              <a:buNone/>
            </a:pPr>
            <a:r>
              <a:rPr lang="en-US" dirty="0" smtClean="0"/>
              <a:t>        private final String state;</a:t>
            </a:r>
          </a:p>
          <a:p>
            <a:pPr>
              <a:buNone/>
            </a:pPr>
            <a:r>
              <a:rPr lang="en-US" dirty="0" smtClean="0"/>
              <a:t>        private Memento(String </a:t>
            </a:r>
            <a:r>
              <a:rPr lang="en-US" dirty="0" err="1" smtClean="0"/>
              <a:t>stateToSave</a:t>
            </a:r>
            <a:r>
              <a:rPr lang="en-US" dirty="0" smtClean="0"/>
              <a:t>) {</a:t>
            </a:r>
          </a:p>
          <a:p>
            <a:pPr>
              <a:buNone/>
            </a:pPr>
            <a:r>
              <a:rPr lang="en-US" dirty="0" smtClean="0"/>
              <a:t>            state = </a:t>
            </a:r>
            <a:r>
              <a:rPr lang="en-US" dirty="0" err="1" smtClean="0"/>
              <a:t>stateToSave</a:t>
            </a:r>
            <a:r>
              <a:rPr lang="en-US" dirty="0" smtClean="0"/>
              <a:t>;</a:t>
            </a:r>
          </a:p>
          <a:p>
            <a:pPr>
              <a:buNone/>
            </a:pPr>
            <a:r>
              <a:rPr lang="en-US" dirty="0" smtClean="0"/>
              <a:t>        }</a:t>
            </a:r>
          </a:p>
          <a:p>
            <a:pPr>
              <a:buNone/>
            </a:pPr>
            <a:r>
              <a:rPr lang="en-US" dirty="0" smtClean="0"/>
              <a:t>        private String </a:t>
            </a:r>
            <a:r>
              <a:rPr lang="en-US" dirty="0" err="1" smtClean="0"/>
              <a:t>getSavedState</a:t>
            </a:r>
            <a:r>
              <a:rPr lang="en-US" dirty="0" smtClean="0"/>
              <a:t>() {</a:t>
            </a:r>
          </a:p>
          <a:p>
            <a:pPr>
              <a:buNone/>
            </a:pPr>
            <a:r>
              <a:rPr lang="en-US" dirty="0" smtClean="0"/>
              <a:t>            return state;</a:t>
            </a:r>
          </a:p>
          <a:p>
            <a:pPr>
              <a:buNone/>
            </a:pPr>
            <a:r>
              <a:rPr lang="en-US" dirty="0" smtClean="0"/>
              <a:t>        }</a:t>
            </a:r>
          </a:p>
          <a:p>
            <a:pPr>
              <a:buNone/>
            </a:pPr>
            <a:r>
              <a:rPr lang="en-US" dirty="0" smtClean="0"/>
              <a:t>    }</a:t>
            </a:r>
          </a:p>
          <a:p>
            <a:pPr>
              <a:buNone/>
            </a:pPr>
            <a:r>
              <a:rPr lang="en-US" dirty="0" smtClean="0"/>
              <a:t>}</a:t>
            </a:r>
          </a:p>
          <a:p>
            <a:pPr>
              <a:buNone/>
            </a:pPr>
            <a:r>
              <a:rPr lang="en-US" dirty="0" smtClean="0"/>
              <a:t> </a:t>
            </a:r>
          </a:p>
          <a:p>
            <a:pPr>
              <a:buNone/>
            </a:pPr>
            <a:endParaRPr lang="en-US" dirty="0"/>
          </a:p>
        </p:txBody>
      </p:sp>
      <p:sp>
        <p:nvSpPr>
          <p:cNvPr id="5" name="4 Marcador de contenido"/>
          <p:cNvSpPr>
            <a:spLocks noGrp="1"/>
          </p:cNvSpPr>
          <p:nvPr>
            <p:ph sz="half" idx="2"/>
          </p:nvPr>
        </p:nvSpPr>
        <p:spPr/>
        <p:txBody>
          <a:bodyPr>
            <a:normAutofit fontScale="40000" lnSpcReduction="20000"/>
          </a:bodyPr>
          <a:lstStyle/>
          <a:p>
            <a:pPr>
              <a:buNone/>
            </a:pPr>
            <a:r>
              <a:rPr lang="en-US" dirty="0" smtClean="0"/>
              <a:t>class Caretaker {</a:t>
            </a:r>
          </a:p>
          <a:p>
            <a:pPr>
              <a:buNone/>
            </a:pPr>
            <a:r>
              <a:rPr lang="en-US" dirty="0" smtClean="0"/>
              <a:t>  </a:t>
            </a:r>
          </a:p>
          <a:p>
            <a:pPr>
              <a:buNone/>
            </a:pPr>
            <a:r>
              <a:rPr lang="en-US" dirty="0" smtClean="0"/>
              <a:t>  public static void main(String[] </a:t>
            </a:r>
            <a:r>
              <a:rPr lang="en-US" dirty="0" err="1" smtClean="0"/>
              <a:t>args</a:t>
            </a:r>
            <a:r>
              <a:rPr lang="en-US" dirty="0" smtClean="0"/>
              <a:t>) {</a:t>
            </a:r>
          </a:p>
          <a:p>
            <a:pPr>
              <a:buNone/>
            </a:pPr>
            <a:r>
              <a:rPr lang="en-US" dirty="0" smtClean="0"/>
              <a:t>        List&lt;</a:t>
            </a:r>
            <a:r>
              <a:rPr lang="en-US" dirty="0" err="1" smtClean="0"/>
              <a:t>Originator.Memento</a:t>
            </a:r>
            <a:r>
              <a:rPr lang="en-US" dirty="0" smtClean="0"/>
              <a:t>&gt; </a:t>
            </a:r>
            <a:r>
              <a:rPr lang="en-US" dirty="0" err="1" smtClean="0"/>
              <a:t>savedStates</a:t>
            </a:r>
            <a:r>
              <a:rPr lang="en-US" dirty="0" smtClean="0"/>
              <a:t> = new </a:t>
            </a:r>
            <a:r>
              <a:rPr lang="en-US" dirty="0" err="1" smtClean="0"/>
              <a:t>ArrayList</a:t>
            </a:r>
            <a:r>
              <a:rPr lang="en-US" dirty="0" smtClean="0"/>
              <a:t>&lt;</a:t>
            </a:r>
            <a:r>
              <a:rPr lang="en-US" dirty="0" err="1" smtClean="0"/>
              <a:t>Originator.Memento</a:t>
            </a:r>
            <a:r>
              <a:rPr lang="en-US" dirty="0" smtClean="0"/>
              <a:t>&gt;();</a:t>
            </a:r>
          </a:p>
          <a:p>
            <a:pPr>
              <a:buNone/>
            </a:pPr>
            <a:r>
              <a:rPr lang="en-US" dirty="0" smtClean="0"/>
              <a:t>        Originator </a:t>
            </a:r>
            <a:r>
              <a:rPr lang="en-US" dirty="0" err="1" smtClean="0"/>
              <a:t>originator</a:t>
            </a:r>
            <a:r>
              <a:rPr lang="en-US" dirty="0" smtClean="0"/>
              <a:t> = new Originator();</a:t>
            </a:r>
          </a:p>
          <a:p>
            <a:pPr>
              <a:buNone/>
            </a:pPr>
            <a:r>
              <a:rPr lang="en-US" dirty="0" smtClean="0"/>
              <a:t>        </a:t>
            </a:r>
            <a:r>
              <a:rPr lang="en-US" dirty="0" err="1" smtClean="0"/>
              <a:t>originator.set</a:t>
            </a:r>
            <a:r>
              <a:rPr lang="en-US" dirty="0" smtClean="0"/>
              <a:t>("State1");</a:t>
            </a:r>
          </a:p>
          <a:p>
            <a:pPr>
              <a:buNone/>
            </a:pPr>
            <a:r>
              <a:rPr lang="en-US" dirty="0" smtClean="0"/>
              <a:t>        </a:t>
            </a:r>
            <a:r>
              <a:rPr lang="en-US" dirty="0" err="1" smtClean="0"/>
              <a:t>originator.set</a:t>
            </a:r>
            <a:r>
              <a:rPr lang="en-US" dirty="0" smtClean="0"/>
              <a:t>("State2");</a:t>
            </a:r>
          </a:p>
          <a:p>
            <a:pPr>
              <a:buNone/>
            </a:pPr>
            <a:r>
              <a:rPr lang="en-US" dirty="0" smtClean="0"/>
              <a:t>        </a:t>
            </a:r>
            <a:r>
              <a:rPr lang="en-US" dirty="0" err="1" smtClean="0"/>
              <a:t>savedStates.add</a:t>
            </a:r>
            <a:r>
              <a:rPr lang="en-US" dirty="0" smtClean="0"/>
              <a:t>(</a:t>
            </a:r>
            <a:r>
              <a:rPr lang="en-US" dirty="0" err="1" smtClean="0"/>
              <a:t>originator.saveToMemento</a:t>
            </a:r>
            <a:r>
              <a:rPr lang="en-US" dirty="0" smtClean="0"/>
              <a:t>());</a:t>
            </a:r>
          </a:p>
          <a:p>
            <a:pPr>
              <a:buNone/>
            </a:pPr>
            <a:r>
              <a:rPr lang="en-US" dirty="0" smtClean="0"/>
              <a:t>        </a:t>
            </a:r>
            <a:r>
              <a:rPr lang="en-US" dirty="0" err="1" smtClean="0"/>
              <a:t>originator.set</a:t>
            </a:r>
            <a:r>
              <a:rPr lang="en-US" dirty="0" smtClean="0"/>
              <a:t>("State3");</a:t>
            </a:r>
          </a:p>
          <a:p>
            <a:pPr>
              <a:buNone/>
            </a:pPr>
            <a:r>
              <a:rPr lang="en-US" dirty="0" smtClean="0"/>
              <a:t>        // We can request multiple mementos, and choose which one to roll back to.</a:t>
            </a:r>
          </a:p>
          <a:p>
            <a:pPr>
              <a:buNone/>
            </a:pPr>
            <a:r>
              <a:rPr lang="en-US" dirty="0" smtClean="0"/>
              <a:t>        </a:t>
            </a:r>
            <a:r>
              <a:rPr lang="en-US" dirty="0" err="1" smtClean="0"/>
              <a:t>savedStates.add</a:t>
            </a:r>
            <a:r>
              <a:rPr lang="en-US" dirty="0" smtClean="0"/>
              <a:t>(</a:t>
            </a:r>
            <a:r>
              <a:rPr lang="en-US" dirty="0" err="1" smtClean="0"/>
              <a:t>originator.saveToMemento</a:t>
            </a:r>
            <a:r>
              <a:rPr lang="en-US" dirty="0" smtClean="0"/>
              <a:t>());</a:t>
            </a:r>
          </a:p>
          <a:p>
            <a:pPr>
              <a:buNone/>
            </a:pPr>
            <a:r>
              <a:rPr lang="en-US" dirty="0" smtClean="0"/>
              <a:t>        </a:t>
            </a:r>
            <a:r>
              <a:rPr lang="en-US" dirty="0" err="1" smtClean="0"/>
              <a:t>originator.set</a:t>
            </a:r>
            <a:r>
              <a:rPr lang="en-US" dirty="0" smtClean="0"/>
              <a:t>("State4");</a:t>
            </a:r>
          </a:p>
          <a:p>
            <a:pPr>
              <a:buNone/>
            </a:pPr>
            <a:r>
              <a:rPr lang="en-US" dirty="0" smtClean="0"/>
              <a:t>        </a:t>
            </a:r>
            <a:r>
              <a:rPr lang="en-US" dirty="0" err="1" smtClean="0"/>
              <a:t>originator.restoreFromMemento</a:t>
            </a:r>
            <a:r>
              <a:rPr lang="en-US" dirty="0" smtClean="0"/>
              <a:t>(</a:t>
            </a:r>
            <a:r>
              <a:rPr lang="en-US" dirty="0" err="1" smtClean="0"/>
              <a:t>savedStates.get</a:t>
            </a:r>
            <a:r>
              <a:rPr lang="en-US" dirty="0" smtClean="0"/>
              <a:t>(1));   </a:t>
            </a:r>
          </a:p>
          <a:p>
            <a:pPr>
              <a:buNone/>
            </a:pPr>
            <a:r>
              <a:rPr lang="en-US" dirty="0" smtClean="0"/>
              <a:t>    }</a:t>
            </a:r>
          </a:p>
          <a:p>
            <a:pPr>
              <a:buNone/>
            </a:pPr>
            <a:r>
              <a:rPr lang="en-US" dirty="0" smtClean="0"/>
              <a:t>}</a:t>
            </a:r>
          </a:p>
          <a:p>
            <a:pPr>
              <a:buNone/>
            </a:pPr>
            <a:endParaRPr 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Marcador de fecha"/>
          <p:cNvSpPr>
            <a:spLocks noGrp="1"/>
          </p:cNvSpPr>
          <p:nvPr>
            <p:ph type="dt" sz="half" idx="10"/>
          </p:nvPr>
        </p:nvSpPr>
        <p:spPr/>
        <p:txBody>
          <a:bodyPr/>
          <a:lstStyle/>
          <a:p>
            <a:r>
              <a:rPr lang="en-US"/>
              <a:t>© Lethbridge/Laganière 2005</a:t>
            </a:r>
          </a:p>
        </p:txBody>
      </p:sp>
      <p:sp>
        <p:nvSpPr>
          <p:cNvPr id="5" name="4 Marcador de pie de página"/>
          <p:cNvSpPr>
            <a:spLocks noGrp="1"/>
          </p:cNvSpPr>
          <p:nvPr>
            <p:ph type="ftr" sz="quarter" idx="11"/>
          </p:nvPr>
        </p:nvSpPr>
        <p:spPr/>
        <p:txBody>
          <a:bodyPr/>
          <a:lstStyle/>
          <a:p>
            <a:r>
              <a:rPr lang="en-US"/>
              <a:t>Chapter 6: Using design patterns</a:t>
            </a:r>
          </a:p>
        </p:txBody>
      </p:sp>
      <p:sp>
        <p:nvSpPr>
          <p:cNvPr id="6" name="5 Marcador de número de diapositiva"/>
          <p:cNvSpPr>
            <a:spLocks noGrp="1"/>
          </p:cNvSpPr>
          <p:nvPr>
            <p:ph type="sldNum" sz="quarter" idx="12"/>
          </p:nvPr>
        </p:nvSpPr>
        <p:spPr/>
        <p:txBody>
          <a:bodyPr/>
          <a:lstStyle/>
          <a:p>
            <a:fld id="{3E62F323-DF47-4882-8D02-BBF733345066}" type="slidenum">
              <a:rPr lang="en-US"/>
              <a:pPr/>
              <a:t>23</a:t>
            </a:fld>
            <a:endParaRPr lang="en-US"/>
          </a:p>
        </p:txBody>
      </p:sp>
      <p:sp>
        <p:nvSpPr>
          <p:cNvPr id="215042" name="Rectangle 2"/>
          <p:cNvSpPr>
            <a:spLocks noGrp="1" noChangeArrowheads="1"/>
          </p:cNvSpPr>
          <p:nvPr>
            <p:ph type="title"/>
          </p:nvPr>
        </p:nvSpPr>
        <p:spPr/>
        <p:txBody>
          <a:bodyPr/>
          <a:lstStyle/>
          <a:p>
            <a:r>
              <a:rPr lang="en-GB" dirty="0" smtClean="0">
                <a:cs typeface="Times" charset="0"/>
              </a:rPr>
              <a:t>Observer</a:t>
            </a:r>
            <a:r>
              <a:rPr lang="en-US" dirty="0" smtClean="0"/>
              <a:t> </a:t>
            </a:r>
            <a:r>
              <a:rPr lang="en-US" dirty="0"/>
              <a:t>Pattern</a:t>
            </a:r>
          </a:p>
        </p:txBody>
      </p:sp>
      <p:sp>
        <p:nvSpPr>
          <p:cNvPr id="215043" name="Rectangle 3"/>
          <p:cNvSpPr>
            <a:spLocks noGrp="1" noChangeArrowheads="1"/>
          </p:cNvSpPr>
          <p:nvPr>
            <p:ph type="body" idx="1"/>
          </p:nvPr>
        </p:nvSpPr>
        <p:spPr/>
        <p:txBody>
          <a:bodyPr>
            <a:normAutofit/>
          </a:bodyPr>
          <a:lstStyle/>
          <a:p>
            <a:pPr lvl="1">
              <a:lnSpc>
                <a:spcPct val="90000"/>
              </a:lnSpc>
            </a:pPr>
            <a:r>
              <a:rPr lang="es-ES" b="1" i="1" dirty="0" smtClean="0">
                <a:cs typeface="Times" charset="0"/>
              </a:rPr>
              <a:t>Contexto</a:t>
            </a:r>
            <a:r>
              <a:rPr lang="es-ES" dirty="0" smtClean="0">
                <a:cs typeface="Times" charset="0"/>
              </a:rPr>
              <a:t>: </a:t>
            </a:r>
          </a:p>
          <a:p>
            <a:pPr lvl="2">
              <a:lnSpc>
                <a:spcPct val="90000"/>
              </a:lnSpc>
            </a:pPr>
            <a:r>
              <a:rPr lang="es-ES" dirty="0" smtClean="0">
                <a:cs typeface="Times" charset="0"/>
              </a:rPr>
              <a:t>Cuando se crea una asociación entre dos clases, el código de las clases se vuelve inseparable. </a:t>
            </a:r>
          </a:p>
          <a:p>
            <a:pPr lvl="2" algn="just">
              <a:lnSpc>
                <a:spcPct val="90000"/>
              </a:lnSpc>
            </a:pPr>
            <a:r>
              <a:rPr lang="es-ES" dirty="0" smtClean="0">
                <a:cs typeface="Times" charset="0"/>
              </a:rPr>
              <a:t>Si se quiere </a:t>
            </a:r>
            <a:r>
              <a:rPr lang="es-ES" dirty="0" err="1" smtClean="0">
                <a:cs typeface="Times" charset="0"/>
              </a:rPr>
              <a:t>reusar</a:t>
            </a:r>
            <a:r>
              <a:rPr lang="es-ES" dirty="0" smtClean="0">
                <a:cs typeface="Times" charset="0"/>
              </a:rPr>
              <a:t> una clase, entonces se deberá </a:t>
            </a:r>
            <a:r>
              <a:rPr lang="es-ES" dirty="0" err="1" smtClean="0">
                <a:cs typeface="Times" charset="0"/>
              </a:rPr>
              <a:t>reusar</a:t>
            </a:r>
            <a:r>
              <a:rPr lang="es-ES" dirty="0" smtClean="0">
                <a:cs typeface="Times" charset="0"/>
              </a:rPr>
              <a:t> la otra.</a:t>
            </a:r>
            <a:endParaRPr lang="es-ES" dirty="0" smtClean="0"/>
          </a:p>
          <a:p>
            <a:pPr lvl="1">
              <a:lnSpc>
                <a:spcPct val="90000"/>
              </a:lnSpc>
            </a:pPr>
            <a:r>
              <a:rPr lang="es-ES" b="1" i="1" dirty="0" smtClean="0">
                <a:cs typeface="Times" charset="0"/>
              </a:rPr>
              <a:t>Problema</a:t>
            </a:r>
            <a:r>
              <a:rPr lang="es-ES" dirty="0" smtClean="0">
                <a:cs typeface="Times" charset="0"/>
              </a:rPr>
              <a:t>: </a:t>
            </a:r>
          </a:p>
          <a:p>
            <a:pPr lvl="2">
              <a:lnSpc>
                <a:spcPct val="90000"/>
              </a:lnSpc>
            </a:pPr>
            <a:r>
              <a:rPr lang="es-ES" dirty="0" smtClean="0">
                <a:cs typeface="Times" charset="0"/>
              </a:rPr>
              <a:t>Como se reduce la interconexión entre las clases, especialmente entre clases que pertenecen a diferentes módulos o subsistemas?</a:t>
            </a:r>
            <a:endParaRPr lang="es-ES" dirty="0" smtClean="0"/>
          </a:p>
          <a:p>
            <a:pPr lvl="1">
              <a:lnSpc>
                <a:spcPct val="90000"/>
              </a:lnSpc>
            </a:pPr>
            <a:r>
              <a:rPr lang="es-ES" b="1" i="1" dirty="0" smtClean="0">
                <a:cs typeface="Times" charset="0"/>
              </a:rPr>
              <a:t>Fuerzas</a:t>
            </a:r>
            <a:r>
              <a:rPr lang="es-ES" dirty="0" smtClean="0">
                <a:cs typeface="Times" charset="0"/>
              </a:rPr>
              <a:t>: </a:t>
            </a:r>
          </a:p>
          <a:p>
            <a:pPr lvl="2">
              <a:lnSpc>
                <a:spcPct val="90000"/>
              </a:lnSpc>
            </a:pPr>
            <a:r>
              <a:rPr lang="es-ES" dirty="0" smtClean="0">
                <a:cs typeface="Times" charset="0"/>
              </a:rPr>
              <a:t>Se desea maximizar la flexibilidad del sistema a la máxima extensión posible</a:t>
            </a:r>
            <a:endParaRPr lang="es-E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7097" name="Picture 9"/>
          <p:cNvPicPr>
            <a:picLocks noGrp="1" noChangeAspect="1" noChangeArrowheads="1"/>
          </p:cNvPicPr>
          <p:nvPr>
            <p:ph sz="half" idx="2"/>
          </p:nvPr>
        </p:nvPicPr>
        <p:blipFill>
          <a:blip r:embed="rId3"/>
          <a:srcRect/>
          <a:stretch>
            <a:fillRect/>
          </a:stretch>
        </p:blipFill>
        <p:spPr>
          <a:xfrm>
            <a:off x="2357422" y="1857364"/>
            <a:ext cx="5410200" cy="4314825"/>
          </a:xfrm>
          <a:noFill/>
          <a:ln/>
        </p:spPr>
      </p:pic>
      <p:sp>
        <p:nvSpPr>
          <p:cNvPr id="217090" name="Rectangle 2"/>
          <p:cNvSpPr>
            <a:spLocks noGrp="1" noChangeArrowheads="1"/>
          </p:cNvSpPr>
          <p:nvPr>
            <p:ph type="title"/>
          </p:nvPr>
        </p:nvSpPr>
        <p:spPr/>
        <p:txBody>
          <a:bodyPr/>
          <a:lstStyle/>
          <a:p>
            <a:r>
              <a:rPr lang="en-US"/>
              <a:t>Observer</a:t>
            </a:r>
          </a:p>
        </p:txBody>
      </p:sp>
      <p:sp>
        <p:nvSpPr>
          <p:cNvPr id="217091" name="Rectangle 3"/>
          <p:cNvSpPr>
            <a:spLocks noGrp="1" noChangeArrowheads="1"/>
          </p:cNvSpPr>
          <p:nvPr>
            <p:ph type="body" sz="half" idx="1"/>
          </p:nvPr>
        </p:nvSpPr>
        <p:spPr/>
        <p:txBody>
          <a:bodyPr/>
          <a:lstStyle/>
          <a:p>
            <a:pPr lvl="1"/>
            <a:r>
              <a:rPr lang="es-ES" sz="2000" b="1" i="1" dirty="0" smtClean="0"/>
              <a:t>Solución:</a:t>
            </a:r>
            <a:endParaRPr lang="es-ES" sz="20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err="1" smtClean="0"/>
              <a:t>State</a:t>
            </a:r>
            <a:endParaRPr lang="es-ES" dirty="0"/>
          </a:p>
        </p:txBody>
      </p:sp>
      <p:sp>
        <p:nvSpPr>
          <p:cNvPr id="6" name="5 Marcador de contenido"/>
          <p:cNvSpPr>
            <a:spLocks noGrp="1"/>
          </p:cNvSpPr>
          <p:nvPr>
            <p:ph idx="1"/>
          </p:nvPr>
        </p:nvSpPr>
        <p:spPr/>
        <p:txBody>
          <a:bodyPr>
            <a:normAutofit fontScale="92500" lnSpcReduction="20000"/>
          </a:bodyPr>
          <a:lstStyle/>
          <a:p>
            <a:r>
              <a:rPr lang="es-ES" dirty="0" smtClean="0"/>
              <a:t>Permite que un objete altere su comportamiento cuando su estado interno cambia. </a:t>
            </a:r>
          </a:p>
          <a:p>
            <a:r>
              <a:rPr lang="es-ES" dirty="0" smtClean="0"/>
              <a:t>El comportamiento de un objeto </a:t>
            </a:r>
            <a:r>
              <a:rPr lang="es-ES" dirty="0" err="1" smtClean="0"/>
              <a:t>monolitico</a:t>
            </a:r>
            <a:r>
              <a:rPr lang="es-ES" dirty="0" smtClean="0"/>
              <a:t> esta en </a:t>
            </a:r>
            <a:r>
              <a:rPr lang="es-ES" dirty="0" err="1" smtClean="0"/>
              <a:t>funcion</a:t>
            </a:r>
            <a:r>
              <a:rPr lang="es-ES" dirty="0" smtClean="0"/>
              <a:t> de su estado, y debe cambiar su comportamiento en tiempo de </a:t>
            </a:r>
            <a:r>
              <a:rPr lang="es-ES" dirty="0" err="1" smtClean="0"/>
              <a:t>ejecucion</a:t>
            </a:r>
            <a:r>
              <a:rPr lang="es-ES" dirty="0" smtClean="0"/>
              <a:t> dependiendo de su estado.</a:t>
            </a:r>
          </a:p>
          <a:p>
            <a:r>
              <a:rPr lang="es-ES" dirty="0" smtClean="0"/>
              <a:t>En este caso las aplicaciones se caracterizan por largos y numerosos sentencias Case que se basan en controles de los estados de la misma.</a:t>
            </a:r>
          </a:p>
          <a:p>
            <a:endParaRPr lang="es-E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BO" dirty="0" err="1" smtClean="0"/>
              <a:t>State</a:t>
            </a:r>
            <a:r>
              <a:rPr lang="es-BO" dirty="0" smtClean="0"/>
              <a:t> (Estructura)</a:t>
            </a:r>
            <a:endParaRPr lang="en-US" dirty="0"/>
          </a:p>
        </p:txBody>
      </p:sp>
      <p:pic>
        <p:nvPicPr>
          <p:cNvPr id="46082" name="Picture 2" descr="State scheme"/>
          <p:cNvPicPr>
            <a:picLocks noGrp="1" noChangeAspect="1" noChangeArrowheads="1"/>
          </p:cNvPicPr>
          <p:nvPr>
            <p:ph idx="1"/>
          </p:nvPr>
        </p:nvPicPr>
        <p:blipFill>
          <a:blip r:embed="rId2"/>
          <a:srcRect/>
          <a:stretch>
            <a:fillRect/>
          </a:stretch>
        </p:blipFill>
        <p:spPr bwMode="auto">
          <a:xfrm>
            <a:off x="1000100" y="1635494"/>
            <a:ext cx="7072361" cy="4501976"/>
          </a:xfrm>
          <a:prstGeom prst="rect">
            <a:avLst/>
          </a:prstGeom>
          <a:noFill/>
        </p:spPr>
      </p:pic>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BO" dirty="0" err="1" smtClean="0"/>
              <a:t>State</a:t>
            </a:r>
            <a:r>
              <a:rPr lang="es-BO" dirty="0" smtClean="0"/>
              <a:t> (Ejemplo)</a:t>
            </a:r>
            <a:endParaRPr lang="en-US" dirty="0"/>
          </a:p>
        </p:txBody>
      </p:sp>
      <p:sp>
        <p:nvSpPr>
          <p:cNvPr id="4" name="3 Marcador de contenido"/>
          <p:cNvSpPr>
            <a:spLocks noGrp="1"/>
          </p:cNvSpPr>
          <p:nvPr>
            <p:ph sz="half" idx="1"/>
          </p:nvPr>
        </p:nvSpPr>
        <p:spPr/>
        <p:txBody>
          <a:bodyPr>
            <a:normAutofit fontScale="40000" lnSpcReduction="20000"/>
          </a:bodyPr>
          <a:lstStyle/>
          <a:p>
            <a:pPr>
              <a:buNone/>
            </a:pPr>
            <a:r>
              <a:rPr lang="en-US" dirty="0" smtClean="0"/>
              <a:t>interface State { </a:t>
            </a:r>
          </a:p>
          <a:p>
            <a:pPr>
              <a:buNone/>
            </a:pPr>
            <a:r>
              <a:rPr lang="en-US" dirty="0" smtClean="0"/>
              <a:t>        void </a:t>
            </a:r>
            <a:r>
              <a:rPr lang="en-US" dirty="0" err="1" smtClean="0"/>
              <a:t>writeName</a:t>
            </a:r>
            <a:r>
              <a:rPr lang="en-US" dirty="0" smtClean="0"/>
              <a:t>(</a:t>
            </a:r>
            <a:r>
              <a:rPr lang="en-US" dirty="0" err="1" smtClean="0"/>
              <a:t>StateContext</a:t>
            </a:r>
            <a:r>
              <a:rPr lang="en-US" dirty="0" smtClean="0"/>
              <a:t> </a:t>
            </a:r>
            <a:r>
              <a:rPr lang="en-US" dirty="0" err="1" smtClean="0"/>
              <a:t>stateContext</a:t>
            </a:r>
            <a:r>
              <a:rPr lang="en-US" dirty="0" smtClean="0"/>
              <a:t>, String name);</a:t>
            </a:r>
          </a:p>
          <a:p>
            <a:pPr>
              <a:buNone/>
            </a:pPr>
            <a:r>
              <a:rPr lang="en-US" dirty="0" smtClean="0"/>
              <a:t>} </a:t>
            </a:r>
          </a:p>
          <a:p>
            <a:pPr>
              <a:buNone/>
            </a:pPr>
            <a:r>
              <a:rPr lang="en-US" dirty="0" smtClean="0"/>
              <a:t> </a:t>
            </a:r>
          </a:p>
          <a:p>
            <a:pPr>
              <a:buNone/>
            </a:pPr>
            <a:r>
              <a:rPr lang="en-US" dirty="0" smtClean="0"/>
              <a:t>class </a:t>
            </a:r>
            <a:r>
              <a:rPr lang="en-US" dirty="0" err="1" smtClean="0"/>
              <a:t>StateA</a:t>
            </a:r>
            <a:r>
              <a:rPr lang="en-US" dirty="0" smtClean="0"/>
              <a:t> implements State { </a:t>
            </a:r>
          </a:p>
          <a:p>
            <a:pPr>
              <a:buNone/>
            </a:pPr>
            <a:r>
              <a:rPr lang="en-US" dirty="0" smtClean="0"/>
              <a:t>        public void </a:t>
            </a:r>
            <a:r>
              <a:rPr lang="en-US" dirty="0" err="1" smtClean="0"/>
              <a:t>writeName</a:t>
            </a:r>
            <a:r>
              <a:rPr lang="en-US" dirty="0" smtClean="0"/>
              <a:t>(</a:t>
            </a:r>
            <a:r>
              <a:rPr lang="en-US" dirty="0" err="1" smtClean="0"/>
              <a:t>StateContext</a:t>
            </a:r>
            <a:r>
              <a:rPr lang="en-US" dirty="0" smtClean="0"/>
              <a:t> </a:t>
            </a:r>
            <a:r>
              <a:rPr lang="en-US" dirty="0" err="1" smtClean="0"/>
              <a:t>stateContext</a:t>
            </a:r>
            <a:r>
              <a:rPr lang="en-US" dirty="0" smtClean="0"/>
              <a:t>, String name) { </a:t>
            </a:r>
          </a:p>
          <a:p>
            <a:pPr>
              <a:buNone/>
            </a:pPr>
            <a:r>
              <a:rPr lang="en-US" dirty="0" smtClean="0"/>
              <a:t>                </a:t>
            </a:r>
            <a:r>
              <a:rPr lang="en-US" dirty="0" err="1" smtClean="0"/>
              <a:t>System.out.println</a:t>
            </a:r>
            <a:r>
              <a:rPr lang="en-US" dirty="0" smtClean="0"/>
              <a:t>(</a:t>
            </a:r>
            <a:r>
              <a:rPr lang="en-US" dirty="0" err="1" smtClean="0"/>
              <a:t>name.toLowerCase</a:t>
            </a:r>
            <a:r>
              <a:rPr lang="en-US" dirty="0" smtClean="0"/>
              <a:t>()); </a:t>
            </a:r>
          </a:p>
          <a:p>
            <a:pPr>
              <a:buNone/>
            </a:pPr>
            <a:r>
              <a:rPr lang="en-US" dirty="0" smtClean="0"/>
              <a:t>                </a:t>
            </a:r>
            <a:r>
              <a:rPr lang="en-US" dirty="0" err="1" smtClean="0"/>
              <a:t>stateContext.setState</a:t>
            </a:r>
            <a:r>
              <a:rPr lang="en-US" dirty="0" smtClean="0"/>
              <a:t>(new </a:t>
            </a:r>
            <a:r>
              <a:rPr lang="en-US" dirty="0" err="1" smtClean="0"/>
              <a:t>StateB</a:t>
            </a:r>
            <a:r>
              <a:rPr lang="en-US" dirty="0" smtClean="0"/>
              <a:t>()); </a:t>
            </a:r>
          </a:p>
          <a:p>
            <a:pPr>
              <a:buNone/>
            </a:pPr>
            <a:r>
              <a:rPr lang="en-US" dirty="0" smtClean="0"/>
              <a:t>        } </a:t>
            </a:r>
          </a:p>
          <a:p>
            <a:pPr>
              <a:buNone/>
            </a:pPr>
            <a:r>
              <a:rPr lang="en-US" dirty="0" smtClean="0"/>
              <a:t>} </a:t>
            </a:r>
          </a:p>
          <a:p>
            <a:pPr>
              <a:buNone/>
            </a:pPr>
            <a:r>
              <a:rPr lang="en-US" dirty="0" smtClean="0"/>
              <a:t> </a:t>
            </a:r>
          </a:p>
          <a:p>
            <a:pPr>
              <a:buNone/>
            </a:pPr>
            <a:r>
              <a:rPr lang="en-US" dirty="0" smtClean="0"/>
              <a:t>class </a:t>
            </a:r>
            <a:r>
              <a:rPr lang="en-US" dirty="0" err="1" smtClean="0"/>
              <a:t>StateB</a:t>
            </a:r>
            <a:r>
              <a:rPr lang="en-US" dirty="0" smtClean="0"/>
              <a:t> implements State { </a:t>
            </a:r>
          </a:p>
          <a:p>
            <a:pPr>
              <a:buNone/>
            </a:pPr>
            <a:r>
              <a:rPr lang="en-US" dirty="0" smtClean="0"/>
              <a:t>        private </a:t>
            </a:r>
            <a:r>
              <a:rPr lang="en-US" dirty="0" err="1" smtClean="0"/>
              <a:t>int</a:t>
            </a:r>
            <a:r>
              <a:rPr lang="en-US" dirty="0" smtClean="0"/>
              <a:t> count=0; </a:t>
            </a:r>
          </a:p>
          <a:p>
            <a:pPr>
              <a:buNone/>
            </a:pPr>
            <a:r>
              <a:rPr lang="en-US" dirty="0" smtClean="0"/>
              <a:t>        public void </a:t>
            </a:r>
            <a:r>
              <a:rPr lang="en-US" dirty="0" err="1" smtClean="0"/>
              <a:t>writeName</a:t>
            </a:r>
            <a:r>
              <a:rPr lang="en-US" dirty="0" smtClean="0"/>
              <a:t>(</a:t>
            </a:r>
            <a:r>
              <a:rPr lang="en-US" dirty="0" err="1" smtClean="0"/>
              <a:t>StateContext</a:t>
            </a:r>
            <a:r>
              <a:rPr lang="en-US" dirty="0" smtClean="0"/>
              <a:t> </a:t>
            </a:r>
            <a:r>
              <a:rPr lang="en-US" dirty="0" err="1" smtClean="0"/>
              <a:t>stateContext</a:t>
            </a:r>
            <a:r>
              <a:rPr lang="en-US" dirty="0" smtClean="0"/>
              <a:t>, String name){ </a:t>
            </a:r>
          </a:p>
          <a:p>
            <a:pPr>
              <a:buNone/>
            </a:pPr>
            <a:r>
              <a:rPr lang="en-US" dirty="0" smtClean="0"/>
              <a:t>                </a:t>
            </a:r>
            <a:r>
              <a:rPr lang="en-US" dirty="0" err="1" smtClean="0"/>
              <a:t>System.out.println</a:t>
            </a:r>
            <a:r>
              <a:rPr lang="en-US" dirty="0" smtClean="0"/>
              <a:t>(</a:t>
            </a:r>
            <a:r>
              <a:rPr lang="en-US" dirty="0" err="1" smtClean="0"/>
              <a:t>name.toUpperCase</a:t>
            </a:r>
            <a:r>
              <a:rPr lang="en-US" dirty="0" smtClean="0"/>
              <a:t>()); </a:t>
            </a:r>
          </a:p>
          <a:p>
            <a:pPr>
              <a:buNone/>
            </a:pPr>
            <a:r>
              <a:rPr lang="en-US" dirty="0" smtClean="0"/>
              <a:t>                // change state after </a:t>
            </a:r>
            <a:r>
              <a:rPr lang="en-US" dirty="0" err="1" smtClean="0"/>
              <a:t>StateB's</a:t>
            </a:r>
            <a:r>
              <a:rPr lang="en-US" dirty="0" smtClean="0"/>
              <a:t> </a:t>
            </a:r>
            <a:r>
              <a:rPr lang="en-US" dirty="0" err="1" smtClean="0"/>
              <a:t>writeName</a:t>
            </a:r>
            <a:r>
              <a:rPr lang="en-US" dirty="0" smtClean="0"/>
              <a:t>() gets invoked twice</a:t>
            </a:r>
          </a:p>
          <a:p>
            <a:pPr>
              <a:buNone/>
            </a:pPr>
            <a:r>
              <a:rPr lang="en-US" dirty="0" smtClean="0"/>
              <a:t>                if(++count&gt;1) { </a:t>
            </a:r>
          </a:p>
          <a:p>
            <a:pPr>
              <a:buNone/>
            </a:pPr>
            <a:r>
              <a:rPr lang="en-US" dirty="0" smtClean="0"/>
              <a:t>                        </a:t>
            </a:r>
            <a:r>
              <a:rPr lang="en-US" dirty="0" err="1" smtClean="0"/>
              <a:t>stateContext.setState</a:t>
            </a:r>
            <a:r>
              <a:rPr lang="en-US" dirty="0" smtClean="0"/>
              <a:t>(new </a:t>
            </a:r>
            <a:r>
              <a:rPr lang="en-US" dirty="0" err="1" smtClean="0"/>
              <a:t>StateA</a:t>
            </a:r>
            <a:r>
              <a:rPr lang="en-US" dirty="0" smtClean="0"/>
              <a:t>()); </a:t>
            </a:r>
          </a:p>
          <a:p>
            <a:pPr>
              <a:buNone/>
            </a:pPr>
            <a:r>
              <a:rPr lang="en-US" dirty="0" smtClean="0"/>
              <a:t>                }</a:t>
            </a:r>
          </a:p>
          <a:p>
            <a:pPr>
              <a:buNone/>
            </a:pPr>
            <a:r>
              <a:rPr lang="en-US" dirty="0" smtClean="0"/>
              <a:t>        }</a:t>
            </a:r>
          </a:p>
          <a:p>
            <a:pPr>
              <a:buNone/>
            </a:pPr>
            <a:r>
              <a:rPr lang="en-US" dirty="0" smtClean="0"/>
              <a:t>}</a:t>
            </a:r>
          </a:p>
          <a:p>
            <a:pPr>
              <a:buNone/>
            </a:pPr>
            <a:endParaRPr lang="en-US" dirty="0"/>
          </a:p>
        </p:txBody>
      </p:sp>
      <p:sp>
        <p:nvSpPr>
          <p:cNvPr id="5" name="4 Marcador de contenido"/>
          <p:cNvSpPr>
            <a:spLocks noGrp="1"/>
          </p:cNvSpPr>
          <p:nvPr>
            <p:ph sz="half" idx="2"/>
          </p:nvPr>
        </p:nvSpPr>
        <p:spPr/>
        <p:txBody>
          <a:bodyPr>
            <a:normAutofit fontScale="40000" lnSpcReduction="20000"/>
          </a:bodyPr>
          <a:lstStyle/>
          <a:p>
            <a:pPr>
              <a:buNone/>
            </a:pPr>
            <a:r>
              <a:rPr lang="en-US" dirty="0" smtClean="0"/>
              <a:t>public class </a:t>
            </a:r>
            <a:r>
              <a:rPr lang="en-US" dirty="0" err="1" smtClean="0"/>
              <a:t>StateContext</a:t>
            </a:r>
            <a:r>
              <a:rPr lang="en-US" dirty="0" smtClean="0"/>
              <a:t> {</a:t>
            </a:r>
          </a:p>
          <a:p>
            <a:pPr>
              <a:buNone/>
            </a:pPr>
            <a:r>
              <a:rPr lang="en-US" dirty="0" smtClean="0"/>
              <a:t>        private State </a:t>
            </a:r>
            <a:r>
              <a:rPr lang="en-US" dirty="0" err="1" smtClean="0"/>
              <a:t>myState</a:t>
            </a:r>
            <a:r>
              <a:rPr lang="en-US" dirty="0" smtClean="0"/>
              <a:t>; </a:t>
            </a:r>
          </a:p>
          <a:p>
            <a:pPr>
              <a:buNone/>
            </a:pPr>
            <a:r>
              <a:rPr lang="en-US" dirty="0" smtClean="0"/>
              <a:t>        public </a:t>
            </a:r>
            <a:r>
              <a:rPr lang="en-US" dirty="0" err="1" smtClean="0"/>
              <a:t>StateContext</a:t>
            </a:r>
            <a:r>
              <a:rPr lang="en-US" dirty="0" smtClean="0"/>
              <a:t>() { </a:t>
            </a:r>
          </a:p>
          <a:p>
            <a:pPr>
              <a:buNone/>
            </a:pPr>
            <a:r>
              <a:rPr lang="en-US" dirty="0" smtClean="0"/>
              <a:t>                </a:t>
            </a:r>
            <a:r>
              <a:rPr lang="en-US" dirty="0" err="1" smtClean="0"/>
              <a:t>setState</a:t>
            </a:r>
            <a:r>
              <a:rPr lang="en-US" dirty="0" smtClean="0"/>
              <a:t>(new </a:t>
            </a:r>
            <a:r>
              <a:rPr lang="en-US" dirty="0" err="1" smtClean="0"/>
              <a:t>StateA</a:t>
            </a:r>
            <a:r>
              <a:rPr lang="en-US" dirty="0" smtClean="0"/>
              <a:t>()); </a:t>
            </a:r>
          </a:p>
          <a:p>
            <a:pPr>
              <a:buNone/>
            </a:pPr>
            <a:r>
              <a:rPr lang="en-US" dirty="0" smtClean="0"/>
              <a:t>        } </a:t>
            </a:r>
          </a:p>
          <a:p>
            <a:pPr>
              <a:buNone/>
            </a:pPr>
            <a:r>
              <a:rPr lang="en-US" dirty="0" smtClean="0"/>
              <a:t> </a:t>
            </a:r>
          </a:p>
          <a:p>
            <a:pPr>
              <a:buNone/>
            </a:pPr>
            <a:r>
              <a:rPr lang="en-US" dirty="0" smtClean="0"/>
              <a:t>        // normally only called by classes implementing the State interface</a:t>
            </a:r>
          </a:p>
          <a:p>
            <a:pPr>
              <a:buNone/>
            </a:pPr>
            <a:r>
              <a:rPr lang="en-US" dirty="0" smtClean="0"/>
              <a:t>        public void </a:t>
            </a:r>
            <a:r>
              <a:rPr lang="en-US" dirty="0" err="1" smtClean="0"/>
              <a:t>setState</a:t>
            </a:r>
            <a:r>
              <a:rPr lang="en-US" dirty="0" smtClean="0"/>
              <a:t>(State </a:t>
            </a:r>
            <a:r>
              <a:rPr lang="en-US" dirty="0" err="1" smtClean="0"/>
              <a:t>newState</a:t>
            </a:r>
            <a:r>
              <a:rPr lang="en-US" dirty="0" smtClean="0"/>
              <a:t>) { </a:t>
            </a:r>
          </a:p>
          <a:p>
            <a:pPr>
              <a:buNone/>
            </a:pPr>
            <a:r>
              <a:rPr lang="en-US" dirty="0" smtClean="0"/>
              <a:t>                </a:t>
            </a:r>
            <a:r>
              <a:rPr lang="en-US" dirty="0" err="1" smtClean="0"/>
              <a:t>this.myState</a:t>
            </a:r>
            <a:r>
              <a:rPr lang="en-US" dirty="0" smtClean="0"/>
              <a:t> = </a:t>
            </a:r>
            <a:r>
              <a:rPr lang="en-US" dirty="0" err="1" smtClean="0"/>
              <a:t>newState</a:t>
            </a:r>
            <a:r>
              <a:rPr lang="en-US" dirty="0" smtClean="0"/>
              <a:t>; </a:t>
            </a:r>
          </a:p>
          <a:p>
            <a:pPr>
              <a:buNone/>
            </a:pPr>
            <a:r>
              <a:rPr lang="en-US" dirty="0" smtClean="0"/>
              <a:t>        }</a:t>
            </a:r>
          </a:p>
          <a:p>
            <a:pPr>
              <a:buNone/>
            </a:pPr>
            <a:r>
              <a:rPr lang="en-US" dirty="0" smtClean="0"/>
              <a:t> </a:t>
            </a:r>
          </a:p>
          <a:p>
            <a:pPr>
              <a:buNone/>
            </a:pPr>
            <a:r>
              <a:rPr lang="en-US" dirty="0" smtClean="0"/>
              <a:t>        public void </a:t>
            </a:r>
            <a:r>
              <a:rPr lang="en-US" dirty="0" err="1" smtClean="0"/>
              <a:t>writeName</a:t>
            </a:r>
            <a:r>
              <a:rPr lang="en-US" dirty="0" smtClean="0"/>
              <a:t>(String name) { </a:t>
            </a:r>
          </a:p>
          <a:p>
            <a:pPr>
              <a:buNone/>
            </a:pPr>
            <a:r>
              <a:rPr lang="en-US" dirty="0" smtClean="0"/>
              <a:t>                </a:t>
            </a:r>
            <a:r>
              <a:rPr lang="en-US" dirty="0" err="1" smtClean="0"/>
              <a:t>this.myState.writeName</a:t>
            </a:r>
            <a:r>
              <a:rPr lang="en-US" dirty="0" smtClean="0"/>
              <a:t>(this, name); </a:t>
            </a:r>
          </a:p>
          <a:p>
            <a:pPr>
              <a:buNone/>
            </a:pPr>
            <a:r>
              <a:rPr lang="en-US" dirty="0" smtClean="0"/>
              <a:t>        } </a:t>
            </a:r>
          </a:p>
          <a:p>
            <a:pPr>
              <a:buNone/>
            </a:pPr>
            <a:r>
              <a:rPr lang="en-US" dirty="0" smtClean="0"/>
              <a:t>}</a:t>
            </a:r>
          </a:p>
          <a:p>
            <a:pPr>
              <a:buNone/>
            </a:pPr>
            <a:endParaRPr lang="en-US" dirty="0" smtClean="0"/>
          </a:p>
          <a:p>
            <a:pPr>
              <a:buNone/>
            </a:pPr>
            <a:r>
              <a:rPr lang="en-US" dirty="0" smtClean="0"/>
              <a:t>public class </a:t>
            </a:r>
            <a:r>
              <a:rPr lang="en-US" dirty="0" err="1" smtClean="0"/>
              <a:t>TestClientState</a:t>
            </a:r>
            <a:r>
              <a:rPr lang="en-US" dirty="0" smtClean="0"/>
              <a:t> { </a:t>
            </a:r>
          </a:p>
          <a:p>
            <a:pPr>
              <a:buNone/>
            </a:pPr>
            <a:r>
              <a:rPr lang="en-US" dirty="0" smtClean="0"/>
              <a:t>        public static void main(String[] </a:t>
            </a:r>
            <a:r>
              <a:rPr lang="en-US" dirty="0" err="1" smtClean="0"/>
              <a:t>args</a:t>
            </a:r>
            <a:r>
              <a:rPr lang="en-US" dirty="0" smtClean="0"/>
              <a:t>) { </a:t>
            </a:r>
          </a:p>
          <a:p>
            <a:pPr>
              <a:buNone/>
            </a:pPr>
            <a:r>
              <a:rPr lang="en-US" dirty="0" smtClean="0"/>
              <a:t>                </a:t>
            </a:r>
            <a:r>
              <a:rPr lang="en-US" dirty="0" err="1" smtClean="0"/>
              <a:t>StateContext</a:t>
            </a:r>
            <a:r>
              <a:rPr lang="en-US" dirty="0" smtClean="0"/>
              <a:t> sc = new </a:t>
            </a:r>
            <a:r>
              <a:rPr lang="en-US" dirty="0" err="1" smtClean="0"/>
              <a:t>StateContext</a:t>
            </a:r>
            <a:r>
              <a:rPr lang="en-US" dirty="0" smtClean="0"/>
              <a:t>(); </a:t>
            </a:r>
          </a:p>
          <a:p>
            <a:pPr>
              <a:buNone/>
            </a:pPr>
            <a:r>
              <a:rPr lang="en-US" dirty="0" smtClean="0"/>
              <a:t>                </a:t>
            </a:r>
            <a:r>
              <a:rPr lang="en-US" dirty="0" err="1" smtClean="0"/>
              <a:t>sc.writeName</a:t>
            </a:r>
            <a:r>
              <a:rPr lang="en-US" dirty="0" smtClean="0"/>
              <a:t>("Monday"); </a:t>
            </a:r>
          </a:p>
          <a:p>
            <a:pPr>
              <a:buNone/>
            </a:pPr>
            <a:r>
              <a:rPr lang="en-US" dirty="0" smtClean="0"/>
              <a:t>                </a:t>
            </a:r>
            <a:r>
              <a:rPr lang="en-US" dirty="0" err="1" smtClean="0"/>
              <a:t>sc.writeName</a:t>
            </a:r>
            <a:r>
              <a:rPr lang="en-US" dirty="0" smtClean="0"/>
              <a:t>("Tuesday"); </a:t>
            </a:r>
          </a:p>
          <a:p>
            <a:pPr>
              <a:buNone/>
            </a:pPr>
            <a:r>
              <a:rPr lang="en-US" dirty="0" smtClean="0"/>
              <a:t>                </a:t>
            </a:r>
            <a:r>
              <a:rPr lang="en-US" dirty="0" err="1" smtClean="0"/>
              <a:t>sc.writeName</a:t>
            </a:r>
            <a:r>
              <a:rPr lang="en-US" dirty="0" smtClean="0"/>
              <a:t>("Wednesday"); </a:t>
            </a:r>
          </a:p>
          <a:p>
            <a:pPr>
              <a:buNone/>
            </a:pPr>
            <a:r>
              <a:rPr lang="en-US" dirty="0" smtClean="0"/>
              <a:t>                </a:t>
            </a:r>
            <a:r>
              <a:rPr lang="en-US" dirty="0" err="1" smtClean="0"/>
              <a:t>sc.writeName</a:t>
            </a:r>
            <a:r>
              <a:rPr lang="en-US" dirty="0" smtClean="0"/>
              <a:t>("Thursday"); </a:t>
            </a:r>
          </a:p>
          <a:p>
            <a:pPr>
              <a:buNone/>
            </a:pPr>
            <a:r>
              <a:rPr lang="en-US" dirty="0" smtClean="0"/>
              <a:t>                </a:t>
            </a:r>
            <a:r>
              <a:rPr lang="en-US" dirty="0" err="1" smtClean="0"/>
              <a:t>sc.writeName</a:t>
            </a:r>
            <a:r>
              <a:rPr lang="en-US" dirty="0" smtClean="0"/>
              <a:t>("Saturday"); </a:t>
            </a:r>
          </a:p>
          <a:p>
            <a:pPr>
              <a:buNone/>
            </a:pPr>
            <a:r>
              <a:rPr lang="en-US" dirty="0" smtClean="0"/>
              <a:t>                </a:t>
            </a:r>
            <a:r>
              <a:rPr lang="en-US" dirty="0" err="1" smtClean="0"/>
              <a:t>sc.writeName</a:t>
            </a:r>
            <a:r>
              <a:rPr lang="en-US" dirty="0" smtClean="0"/>
              <a:t>("Sunday"); </a:t>
            </a:r>
          </a:p>
          <a:p>
            <a:pPr>
              <a:buNone/>
            </a:pPr>
            <a:r>
              <a:rPr lang="en-US" dirty="0" smtClean="0"/>
              <a:t>        }</a:t>
            </a:r>
          </a:p>
          <a:p>
            <a:pPr>
              <a:buNone/>
            </a:pPr>
            <a:r>
              <a:rPr lang="en-US" dirty="0" smtClean="0"/>
              <a:t>}</a:t>
            </a:r>
          </a:p>
          <a:p>
            <a:pPr>
              <a:buNone/>
            </a:pPr>
            <a:endParaRPr lang="en-US"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err="1" smtClean="0"/>
              <a:t>Strategy</a:t>
            </a:r>
            <a:endParaRPr lang="es-ES" dirty="0"/>
          </a:p>
        </p:txBody>
      </p:sp>
      <p:sp>
        <p:nvSpPr>
          <p:cNvPr id="6" name="5 Marcador de contenido"/>
          <p:cNvSpPr>
            <a:spLocks noGrp="1"/>
          </p:cNvSpPr>
          <p:nvPr>
            <p:ph idx="1"/>
          </p:nvPr>
        </p:nvSpPr>
        <p:spPr/>
        <p:txBody>
          <a:bodyPr/>
          <a:lstStyle/>
          <a:p>
            <a:r>
              <a:rPr lang="es-ES" dirty="0" smtClean="0"/>
              <a:t>Define una familia de algoritmos, encapsulándolos cada uno, y hacer que se intercambien.</a:t>
            </a:r>
          </a:p>
          <a:p>
            <a:r>
              <a:rPr lang="es-ES" dirty="0" smtClean="0"/>
              <a:t>Este </a:t>
            </a:r>
            <a:r>
              <a:rPr lang="es-ES" dirty="0" err="1" smtClean="0"/>
              <a:t>patron</a:t>
            </a:r>
            <a:r>
              <a:rPr lang="es-ES" dirty="0" smtClean="0"/>
              <a:t> permite que los algoritmos </a:t>
            </a:r>
            <a:r>
              <a:rPr lang="es-ES" dirty="0" err="1" smtClean="0"/>
              <a:t>varien</a:t>
            </a:r>
            <a:r>
              <a:rPr lang="es-ES" dirty="0" smtClean="0"/>
              <a:t> independientemente a partir de los clientes que los usen.</a:t>
            </a:r>
          </a:p>
          <a:p>
            <a:r>
              <a:rPr lang="es-ES" dirty="0" smtClean="0"/>
              <a:t>Captura la abstracción en una interface, y los detalles de implementación en clases derivadas.</a:t>
            </a:r>
          </a:p>
          <a:p>
            <a:endParaRPr lang="es-ES"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BO" dirty="0" err="1" smtClean="0"/>
              <a:t>Strategy</a:t>
            </a:r>
            <a:r>
              <a:rPr lang="es-BO" dirty="0" smtClean="0"/>
              <a:t> (Estructura)</a:t>
            </a:r>
            <a:endParaRPr lang="en-US" dirty="0"/>
          </a:p>
        </p:txBody>
      </p:sp>
      <p:pic>
        <p:nvPicPr>
          <p:cNvPr id="1026" name="Picture 2" descr="File:StrategyPatternClassDiagram.svg">
            <a:hlinkClick r:id="rId2"/>
          </p:cNvPr>
          <p:cNvPicPr>
            <a:picLocks noGrp="1" noChangeAspect="1" noChangeArrowheads="1"/>
          </p:cNvPicPr>
          <p:nvPr>
            <p:ph idx="1"/>
          </p:nvPr>
        </p:nvPicPr>
        <p:blipFill>
          <a:blip r:embed="rId3"/>
          <a:srcRect/>
          <a:stretch>
            <a:fillRect/>
          </a:stretch>
        </p:blipFill>
        <p:spPr bwMode="auto">
          <a:xfrm>
            <a:off x="966787" y="2375694"/>
            <a:ext cx="7210425" cy="3067050"/>
          </a:xfrm>
          <a:prstGeom prst="rect">
            <a:avLst/>
          </a:prstGeom>
          <a:solidFill>
            <a:schemeClr val="tx1"/>
          </a:solid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err="1" smtClean="0"/>
              <a:t>Chain</a:t>
            </a:r>
            <a:r>
              <a:rPr lang="es-ES" dirty="0" smtClean="0"/>
              <a:t> of </a:t>
            </a:r>
            <a:r>
              <a:rPr lang="es-ES" dirty="0" err="1" smtClean="0"/>
              <a:t>Responsability</a:t>
            </a:r>
            <a:endParaRPr lang="es-ES" dirty="0"/>
          </a:p>
        </p:txBody>
      </p:sp>
      <p:sp>
        <p:nvSpPr>
          <p:cNvPr id="6" name="5 Marcador de contenido"/>
          <p:cNvSpPr>
            <a:spLocks noGrp="1"/>
          </p:cNvSpPr>
          <p:nvPr>
            <p:ph idx="1"/>
          </p:nvPr>
        </p:nvSpPr>
        <p:spPr/>
        <p:txBody>
          <a:bodyPr>
            <a:normAutofit fontScale="92500" lnSpcReduction="20000"/>
          </a:bodyPr>
          <a:lstStyle/>
          <a:p>
            <a:r>
              <a:rPr lang="es-ES" dirty="0" smtClean="0"/>
              <a:t>Este </a:t>
            </a:r>
            <a:r>
              <a:rPr lang="es-ES" dirty="0" err="1" smtClean="0"/>
              <a:t>patron</a:t>
            </a:r>
            <a:r>
              <a:rPr lang="es-ES" dirty="0" smtClean="0"/>
              <a:t> consiste en un conjunto de objetos de comando y una seria de objetos de procesamiento.</a:t>
            </a:r>
          </a:p>
          <a:p>
            <a:r>
              <a:rPr lang="es-ES" dirty="0" smtClean="0"/>
              <a:t>Cada objeto de procesamiento contiene un conjunto de </a:t>
            </a:r>
            <a:r>
              <a:rPr lang="es-ES" dirty="0" err="1" smtClean="0"/>
              <a:t>logica</a:t>
            </a:r>
            <a:r>
              <a:rPr lang="es-ES" dirty="0" smtClean="0"/>
              <a:t> que describe los tipos de objetos de comando que puede manejarlos, y como pasar estos que no son manejados al siguiente objeto de procesamiento en la cadena.</a:t>
            </a:r>
          </a:p>
          <a:p>
            <a:r>
              <a:rPr lang="es-ES" dirty="0" smtClean="0"/>
              <a:t>También existe un mecanismo para adicionar nuevos objetos de procesamiento al final de la cadena.</a:t>
            </a:r>
            <a:endParaRPr lang="es-ES"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BO" dirty="0" err="1" smtClean="0"/>
              <a:t>Strategy</a:t>
            </a:r>
            <a:r>
              <a:rPr lang="es-BO" dirty="0" smtClean="0"/>
              <a:t> (Ejemplo)</a:t>
            </a:r>
            <a:endParaRPr lang="en-US" dirty="0"/>
          </a:p>
        </p:txBody>
      </p:sp>
      <p:sp>
        <p:nvSpPr>
          <p:cNvPr id="4" name="3 Marcador de contenido"/>
          <p:cNvSpPr>
            <a:spLocks noGrp="1"/>
          </p:cNvSpPr>
          <p:nvPr>
            <p:ph sz="half" idx="1"/>
          </p:nvPr>
        </p:nvSpPr>
        <p:spPr>
          <a:xfrm>
            <a:off x="428596" y="1500174"/>
            <a:ext cx="4038600" cy="4526280"/>
          </a:xfrm>
        </p:spPr>
        <p:txBody>
          <a:bodyPr>
            <a:noAutofit/>
          </a:bodyPr>
          <a:lstStyle/>
          <a:p>
            <a:pPr>
              <a:buNone/>
            </a:pPr>
            <a:r>
              <a:rPr lang="en-US" sz="1100" dirty="0" smtClean="0"/>
              <a:t>// The classes that implement a concrete strategy should implement this</a:t>
            </a:r>
          </a:p>
          <a:p>
            <a:pPr>
              <a:buNone/>
            </a:pPr>
            <a:r>
              <a:rPr lang="en-US" sz="1100" dirty="0" smtClean="0"/>
              <a:t>// </a:t>
            </a:r>
            <a:r>
              <a:rPr lang="en-US" sz="1100" dirty="0" smtClean="0"/>
              <a:t>The context class uses this to call the concrete strategy</a:t>
            </a:r>
          </a:p>
          <a:p>
            <a:pPr>
              <a:buNone/>
            </a:pPr>
            <a:r>
              <a:rPr lang="en-US" sz="1100" dirty="0" smtClean="0"/>
              <a:t>interface Strategy {</a:t>
            </a:r>
          </a:p>
          <a:p>
            <a:pPr>
              <a:buNone/>
            </a:pPr>
            <a:r>
              <a:rPr lang="en-US" sz="1100" dirty="0" smtClean="0"/>
              <a:t>    </a:t>
            </a:r>
            <a:r>
              <a:rPr lang="en-US" sz="1100" dirty="0" err="1" smtClean="0"/>
              <a:t>int</a:t>
            </a:r>
            <a:r>
              <a:rPr lang="en-US" sz="1100" dirty="0" smtClean="0"/>
              <a:t> execute(</a:t>
            </a:r>
            <a:r>
              <a:rPr lang="en-US" sz="1100" dirty="0" err="1" smtClean="0"/>
              <a:t>int</a:t>
            </a:r>
            <a:r>
              <a:rPr lang="en-US" sz="1100" dirty="0" smtClean="0"/>
              <a:t> a, </a:t>
            </a:r>
            <a:r>
              <a:rPr lang="en-US" sz="1100" dirty="0" err="1" smtClean="0"/>
              <a:t>int</a:t>
            </a:r>
            <a:r>
              <a:rPr lang="en-US" sz="1100" dirty="0" smtClean="0"/>
              <a:t> b); </a:t>
            </a:r>
          </a:p>
          <a:p>
            <a:pPr>
              <a:buNone/>
            </a:pPr>
            <a:r>
              <a:rPr lang="en-US" sz="1100" dirty="0" smtClean="0"/>
              <a:t>}</a:t>
            </a:r>
          </a:p>
          <a:p>
            <a:pPr>
              <a:buNone/>
            </a:pPr>
            <a:r>
              <a:rPr lang="en-US" sz="1100" dirty="0" smtClean="0"/>
              <a:t> </a:t>
            </a:r>
          </a:p>
          <a:p>
            <a:pPr>
              <a:buNone/>
            </a:pPr>
            <a:r>
              <a:rPr lang="en-US" sz="1100" dirty="0" smtClean="0"/>
              <a:t>// Implements the algorithm using the strategy interface</a:t>
            </a:r>
          </a:p>
          <a:p>
            <a:pPr>
              <a:buNone/>
            </a:pPr>
            <a:r>
              <a:rPr lang="en-US" sz="1100" dirty="0" smtClean="0"/>
              <a:t>class </a:t>
            </a:r>
            <a:r>
              <a:rPr lang="en-US" sz="1100" dirty="0" err="1" smtClean="0"/>
              <a:t>ConcreteStrategyAdd</a:t>
            </a:r>
            <a:r>
              <a:rPr lang="en-US" sz="1100" dirty="0" smtClean="0"/>
              <a:t> implements Strategy {</a:t>
            </a:r>
          </a:p>
          <a:p>
            <a:pPr>
              <a:buNone/>
            </a:pPr>
            <a:r>
              <a:rPr lang="en-US" sz="1100" dirty="0" smtClean="0"/>
              <a:t>public </a:t>
            </a:r>
            <a:r>
              <a:rPr lang="en-US" sz="1100" dirty="0" err="1" smtClean="0"/>
              <a:t>int</a:t>
            </a:r>
            <a:r>
              <a:rPr lang="en-US" sz="1100" dirty="0" smtClean="0"/>
              <a:t> execute(</a:t>
            </a:r>
            <a:r>
              <a:rPr lang="en-US" sz="1100" dirty="0" err="1" smtClean="0"/>
              <a:t>int</a:t>
            </a:r>
            <a:r>
              <a:rPr lang="en-US" sz="1100" dirty="0" smtClean="0"/>
              <a:t> a, </a:t>
            </a:r>
            <a:r>
              <a:rPr lang="en-US" sz="1100" dirty="0" err="1" smtClean="0"/>
              <a:t>int</a:t>
            </a:r>
            <a:r>
              <a:rPr lang="en-US" sz="1100" dirty="0" smtClean="0"/>
              <a:t> b) {</a:t>
            </a:r>
          </a:p>
          <a:p>
            <a:pPr>
              <a:buNone/>
            </a:pPr>
            <a:r>
              <a:rPr lang="en-US" sz="1100" dirty="0" smtClean="0"/>
              <a:t>        </a:t>
            </a:r>
            <a:r>
              <a:rPr lang="en-US" sz="1100" dirty="0" err="1" smtClean="0"/>
              <a:t>System.out.println</a:t>
            </a:r>
            <a:r>
              <a:rPr lang="en-US" sz="1100" dirty="0" smtClean="0"/>
              <a:t>("Called </a:t>
            </a:r>
            <a:r>
              <a:rPr lang="en-US" sz="1100" dirty="0" err="1" smtClean="0"/>
              <a:t>ConcreteStrategyAdd's</a:t>
            </a:r>
            <a:r>
              <a:rPr lang="en-US" sz="1100" dirty="0" smtClean="0"/>
              <a:t> execute()");</a:t>
            </a:r>
          </a:p>
          <a:p>
            <a:pPr>
              <a:buNone/>
            </a:pPr>
            <a:r>
              <a:rPr lang="en-US" sz="1100" dirty="0" smtClean="0"/>
              <a:t>        return a + b;  // Do an addition with a and b</a:t>
            </a:r>
          </a:p>
          <a:p>
            <a:pPr>
              <a:buNone/>
            </a:pPr>
            <a:r>
              <a:rPr lang="en-US" sz="1100" dirty="0" smtClean="0"/>
              <a:t>    }</a:t>
            </a:r>
          </a:p>
          <a:p>
            <a:pPr>
              <a:buNone/>
            </a:pPr>
            <a:r>
              <a:rPr lang="en-US" sz="1100" dirty="0" smtClean="0"/>
              <a:t>}</a:t>
            </a:r>
          </a:p>
          <a:p>
            <a:pPr>
              <a:buNone/>
            </a:pPr>
            <a:r>
              <a:rPr lang="en-US" sz="1100" dirty="0" smtClean="0"/>
              <a:t> </a:t>
            </a:r>
          </a:p>
          <a:p>
            <a:pPr>
              <a:buNone/>
            </a:pPr>
            <a:r>
              <a:rPr lang="en-US" sz="1100" dirty="0" smtClean="0"/>
              <a:t>class </a:t>
            </a:r>
            <a:r>
              <a:rPr lang="en-US" sz="1100" dirty="0" err="1" smtClean="0"/>
              <a:t>ConcreteStrategySubtract</a:t>
            </a:r>
            <a:r>
              <a:rPr lang="en-US" sz="1100" dirty="0" smtClean="0"/>
              <a:t> implements Strategy {</a:t>
            </a:r>
          </a:p>
          <a:p>
            <a:pPr>
              <a:buNone/>
            </a:pPr>
            <a:r>
              <a:rPr lang="en-US" sz="1100" dirty="0" smtClean="0"/>
              <a:t>public </a:t>
            </a:r>
            <a:r>
              <a:rPr lang="en-US" sz="1100" dirty="0" err="1" smtClean="0"/>
              <a:t>int</a:t>
            </a:r>
            <a:r>
              <a:rPr lang="en-US" sz="1100" dirty="0" smtClean="0"/>
              <a:t> execute(</a:t>
            </a:r>
            <a:r>
              <a:rPr lang="en-US" sz="1100" dirty="0" err="1" smtClean="0"/>
              <a:t>int</a:t>
            </a:r>
            <a:r>
              <a:rPr lang="en-US" sz="1100" dirty="0" smtClean="0"/>
              <a:t> a, </a:t>
            </a:r>
            <a:r>
              <a:rPr lang="en-US" sz="1100" dirty="0" err="1" smtClean="0"/>
              <a:t>int</a:t>
            </a:r>
            <a:r>
              <a:rPr lang="en-US" sz="1100" dirty="0" smtClean="0"/>
              <a:t> b) {</a:t>
            </a:r>
          </a:p>
          <a:p>
            <a:pPr>
              <a:buNone/>
            </a:pPr>
            <a:r>
              <a:rPr lang="en-US" sz="1100" dirty="0" smtClean="0"/>
              <a:t>        </a:t>
            </a:r>
            <a:r>
              <a:rPr lang="en-US" sz="1100" dirty="0" err="1" smtClean="0"/>
              <a:t>System.out.println</a:t>
            </a:r>
            <a:r>
              <a:rPr lang="en-US" sz="1100" dirty="0" smtClean="0"/>
              <a:t>("Called </a:t>
            </a:r>
            <a:r>
              <a:rPr lang="en-US" sz="1100" dirty="0" err="1" smtClean="0"/>
              <a:t>ConcreteStrategySubtract's</a:t>
            </a:r>
            <a:r>
              <a:rPr lang="en-US" sz="1100" dirty="0" smtClean="0"/>
              <a:t> execute()");</a:t>
            </a:r>
          </a:p>
          <a:p>
            <a:pPr>
              <a:buNone/>
            </a:pPr>
            <a:r>
              <a:rPr lang="en-US" sz="1100" dirty="0" smtClean="0"/>
              <a:t>        return a - b;  // Do a subtraction with a and b</a:t>
            </a:r>
          </a:p>
          <a:p>
            <a:pPr>
              <a:buNone/>
            </a:pPr>
            <a:r>
              <a:rPr lang="en-US" sz="1100" dirty="0" smtClean="0"/>
              <a:t>    }</a:t>
            </a:r>
          </a:p>
          <a:p>
            <a:pPr>
              <a:buNone/>
            </a:pPr>
            <a:r>
              <a:rPr lang="en-US" sz="1100" dirty="0" smtClean="0"/>
              <a:t>}</a:t>
            </a:r>
          </a:p>
          <a:p>
            <a:pPr>
              <a:buNone/>
            </a:pPr>
            <a:r>
              <a:rPr lang="en-US" sz="1100" dirty="0" smtClean="0"/>
              <a:t> </a:t>
            </a:r>
          </a:p>
          <a:p>
            <a:pPr>
              <a:buNone/>
            </a:pPr>
            <a:r>
              <a:rPr lang="en-US" sz="1100" dirty="0" smtClean="0"/>
              <a:t>class </a:t>
            </a:r>
            <a:r>
              <a:rPr lang="en-US" sz="1100" dirty="0" err="1" smtClean="0"/>
              <a:t>ConcreteStrategyMultiply</a:t>
            </a:r>
            <a:r>
              <a:rPr lang="en-US" sz="1100" dirty="0" smtClean="0"/>
              <a:t> implements Strategy {</a:t>
            </a:r>
          </a:p>
          <a:p>
            <a:pPr>
              <a:buNone/>
            </a:pPr>
            <a:r>
              <a:rPr lang="en-US" sz="1100" dirty="0" smtClean="0"/>
              <a:t>public </a:t>
            </a:r>
            <a:r>
              <a:rPr lang="en-US" sz="1100" dirty="0" err="1" smtClean="0"/>
              <a:t>int</a:t>
            </a:r>
            <a:r>
              <a:rPr lang="en-US" sz="1100" dirty="0" smtClean="0"/>
              <a:t> execute(</a:t>
            </a:r>
            <a:r>
              <a:rPr lang="en-US" sz="1100" dirty="0" err="1" smtClean="0"/>
              <a:t>int</a:t>
            </a:r>
            <a:r>
              <a:rPr lang="en-US" sz="1100" dirty="0" smtClean="0"/>
              <a:t> a, </a:t>
            </a:r>
            <a:r>
              <a:rPr lang="en-US" sz="1100" dirty="0" err="1" smtClean="0"/>
              <a:t>int</a:t>
            </a:r>
            <a:r>
              <a:rPr lang="en-US" sz="1100" dirty="0" smtClean="0"/>
              <a:t> b) {</a:t>
            </a:r>
          </a:p>
          <a:p>
            <a:pPr>
              <a:buNone/>
            </a:pPr>
            <a:r>
              <a:rPr lang="en-US" sz="1100" dirty="0" smtClean="0"/>
              <a:t>        </a:t>
            </a:r>
            <a:r>
              <a:rPr lang="en-US" sz="1100" dirty="0" err="1" smtClean="0"/>
              <a:t>System.out.println</a:t>
            </a:r>
            <a:r>
              <a:rPr lang="en-US" sz="1100" dirty="0" smtClean="0"/>
              <a:t>("Called </a:t>
            </a:r>
            <a:r>
              <a:rPr lang="en-US" sz="1100" dirty="0" err="1" smtClean="0"/>
              <a:t>ConcreteStrategyMultiply's</a:t>
            </a:r>
            <a:r>
              <a:rPr lang="en-US" sz="1100" dirty="0" smtClean="0"/>
              <a:t> execute()");</a:t>
            </a:r>
          </a:p>
          <a:p>
            <a:pPr>
              <a:buNone/>
            </a:pPr>
            <a:r>
              <a:rPr lang="en-US" sz="1100" dirty="0" smtClean="0"/>
              <a:t>        return a * b;   // Do a multiplication with a and b</a:t>
            </a:r>
          </a:p>
          <a:p>
            <a:pPr>
              <a:buNone/>
            </a:pPr>
            <a:r>
              <a:rPr lang="en-US" sz="1100" dirty="0" smtClean="0"/>
              <a:t>    }    </a:t>
            </a:r>
          </a:p>
          <a:p>
            <a:pPr>
              <a:buNone/>
            </a:pPr>
            <a:r>
              <a:rPr lang="en-US" sz="1100" dirty="0" smtClean="0"/>
              <a:t>}</a:t>
            </a:r>
          </a:p>
          <a:p>
            <a:pPr>
              <a:buNone/>
            </a:pPr>
            <a:endParaRPr lang="en-US" sz="1100" dirty="0"/>
          </a:p>
        </p:txBody>
      </p:sp>
      <p:sp>
        <p:nvSpPr>
          <p:cNvPr id="5" name="4 Marcador de contenido"/>
          <p:cNvSpPr>
            <a:spLocks noGrp="1"/>
          </p:cNvSpPr>
          <p:nvPr>
            <p:ph sz="half" idx="2"/>
          </p:nvPr>
        </p:nvSpPr>
        <p:spPr>
          <a:xfrm>
            <a:off x="4643438" y="1571612"/>
            <a:ext cx="4038600" cy="4526280"/>
          </a:xfrm>
        </p:spPr>
        <p:txBody>
          <a:bodyPr>
            <a:noAutofit/>
          </a:bodyPr>
          <a:lstStyle/>
          <a:p>
            <a:pPr>
              <a:buNone/>
            </a:pPr>
            <a:r>
              <a:rPr lang="en-US" sz="1100" dirty="0" smtClean="0"/>
              <a:t>// Configured with a </a:t>
            </a:r>
            <a:r>
              <a:rPr lang="en-US" sz="1100" dirty="0" err="1" smtClean="0"/>
              <a:t>ConcreteStrategy</a:t>
            </a:r>
            <a:r>
              <a:rPr lang="en-US" sz="1100" dirty="0" smtClean="0"/>
              <a:t> object and maintains a reference to a Strategy object</a:t>
            </a:r>
          </a:p>
          <a:p>
            <a:pPr>
              <a:buNone/>
            </a:pPr>
            <a:r>
              <a:rPr lang="en-US" sz="1100" dirty="0" smtClean="0"/>
              <a:t>class Context {</a:t>
            </a:r>
          </a:p>
          <a:p>
            <a:pPr>
              <a:buNone/>
            </a:pPr>
            <a:r>
              <a:rPr lang="en-US" sz="1100" dirty="0" smtClean="0"/>
              <a:t> </a:t>
            </a:r>
            <a:r>
              <a:rPr lang="en-US" sz="1100" dirty="0" smtClean="0"/>
              <a:t>    </a:t>
            </a:r>
            <a:r>
              <a:rPr lang="en-US" sz="1100" dirty="0" smtClean="0"/>
              <a:t>private Strategy </a:t>
            </a:r>
            <a:r>
              <a:rPr lang="en-US" sz="1100" dirty="0" err="1" smtClean="0"/>
              <a:t>strategy</a:t>
            </a:r>
            <a:r>
              <a:rPr lang="en-US" sz="1100" dirty="0" smtClean="0"/>
              <a:t>;</a:t>
            </a:r>
          </a:p>
          <a:p>
            <a:pPr>
              <a:buNone/>
            </a:pPr>
            <a:r>
              <a:rPr lang="en-US" sz="1100" dirty="0" smtClean="0"/>
              <a:t> </a:t>
            </a:r>
          </a:p>
          <a:p>
            <a:pPr>
              <a:buNone/>
            </a:pPr>
            <a:r>
              <a:rPr lang="en-US" sz="1100" dirty="0" smtClean="0"/>
              <a:t>    // Constructor</a:t>
            </a:r>
          </a:p>
          <a:p>
            <a:pPr>
              <a:buNone/>
            </a:pPr>
            <a:r>
              <a:rPr lang="en-US" sz="1100" dirty="0" smtClean="0"/>
              <a:t>    public Context(Strategy </a:t>
            </a:r>
            <a:r>
              <a:rPr lang="en-US" sz="1100" dirty="0" err="1" smtClean="0"/>
              <a:t>strategy</a:t>
            </a:r>
            <a:r>
              <a:rPr lang="en-US" sz="1100" dirty="0" smtClean="0"/>
              <a:t>) {</a:t>
            </a:r>
          </a:p>
          <a:p>
            <a:pPr>
              <a:buNone/>
            </a:pPr>
            <a:r>
              <a:rPr lang="en-US" sz="1100" dirty="0" smtClean="0"/>
              <a:t>        </a:t>
            </a:r>
            <a:r>
              <a:rPr lang="en-US" sz="1100" dirty="0" err="1" smtClean="0"/>
              <a:t>this.strategy</a:t>
            </a:r>
            <a:r>
              <a:rPr lang="en-US" sz="1100" dirty="0" smtClean="0"/>
              <a:t> = strategy;</a:t>
            </a:r>
          </a:p>
          <a:p>
            <a:pPr>
              <a:buNone/>
            </a:pPr>
            <a:r>
              <a:rPr lang="en-US" sz="1100" dirty="0" smtClean="0"/>
              <a:t>    }</a:t>
            </a:r>
          </a:p>
          <a:p>
            <a:pPr>
              <a:buNone/>
            </a:pPr>
            <a:r>
              <a:rPr lang="en-US" sz="1100" dirty="0" smtClean="0"/>
              <a:t> </a:t>
            </a:r>
            <a:r>
              <a:rPr lang="en-US" sz="1100" dirty="0" smtClean="0"/>
              <a:t>    </a:t>
            </a:r>
            <a:r>
              <a:rPr lang="en-US" sz="1100" dirty="0" smtClean="0"/>
              <a:t>public </a:t>
            </a:r>
            <a:r>
              <a:rPr lang="en-US" sz="1100" dirty="0" err="1" smtClean="0"/>
              <a:t>int</a:t>
            </a:r>
            <a:r>
              <a:rPr lang="en-US" sz="1100" dirty="0" smtClean="0"/>
              <a:t> </a:t>
            </a:r>
            <a:r>
              <a:rPr lang="en-US" sz="1100" dirty="0" err="1" smtClean="0"/>
              <a:t>executeStrategy</a:t>
            </a:r>
            <a:r>
              <a:rPr lang="en-US" sz="1100" dirty="0" smtClean="0"/>
              <a:t>(</a:t>
            </a:r>
            <a:r>
              <a:rPr lang="en-US" sz="1100" dirty="0" err="1" smtClean="0"/>
              <a:t>int</a:t>
            </a:r>
            <a:r>
              <a:rPr lang="en-US" sz="1100" dirty="0" smtClean="0"/>
              <a:t> a, </a:t>
            </a:r>
            <a:r>
              <a:rPr lang="en-US" sz="1100" dirty="0" err="1" smtClean="0"/>
              <a:t>int</a:t>
            </a:r>
            <a:r>
              <a:rPr lang="en-US" sz="1100" dirty="0" smtClean="0"/>
              <a:t> b) {</a:t>
            </a:r>
          </a:p>
          <a:p>
            <a:pPr>
              <a:buNone/>
            </a:pPr>
            <a:r>
              <a:rPr lang="en-US" sz="1100" dirty="0" smtClean="0"/>
              <a:t>        return </a:t>
            </a:r>
            <a:r>
              <a:rPr lang="en-US" sz="1100" dirty="0" err="1" smtClean="0"/>
              <a:t>strategy.execute</a:t>
            </a:r>
            <a:r>
              <a:rPr lang="en-US" sz="1100" dirty="0" smtClean="0"/>
              <a:t>(a, b);</a:t>
            </a:r>
          </a:p>
          <a:p>
            <a:pPr>
              <a:buNone/>
            </a:pPr>
            <a:r>
              <a:rPr lang="en-US" sz="1100" dirty="0" smtClean="0"/>
              <a:t>    }</a:t>
            </a:r>
          </a:p>
          <a:p>
            <a:pPr>
              <a:buNone/>
            </a:pPr>
            <a:r>
              <a:rPr lang="en-US" sz="1100" dirty="0" smtClean="0"/>
              <a:t>}</a:t>
            </a:r>
          </a:p>
          <a:p>
            <a:pPr>
              <a:buNone/>
            </a:pPr>
            <a:endParaRPr lang="es-BO" sz="1100" dirty="0" smtClean="0"/>
          </a:p>
          <a:p>
            <a:pPr>
              <a:buNone/>
            </a:pPr>
            <a:r>
              <a:rPr lang="en-US" sz="1100" dirty="0" smtClean="0"/>
              <a:t>//</a:t>
            </a:r>
            <a:r>
              <a:rPr lang="en-US" sz="1100" dirty="0" err="1" smtClean="0"/>
              <a:t>StrategyExample</a:t>
            </a:r>
            <a:r>
              <a:rPr lang="en-US" sz="1100" dirty="0" smtClean="0"/>
              <a:t> test application</a:t>
            </a:r>
          </a:p>
          <a:p>
            <a:pPr>
              <a:buNone/>
            </a:pPr>
            <a:r>
              <a:rPr lang="en-US" sz="1100" dirty="0" smtClean="0"/>
              <a:t>class </a:t>
            </a:r>
            <a:r>
              <a:rPr lang="en-US" sz="1100" dirty="0" err="1" smtClean="0"/>
              <a:t>StrategyExample</a:t>
            </a:r>
            <a:r>
              <a:rPr lang="en-US" sz="1100" dirty="0" smtClean="0"/>
              <a:t> {</a:t>
            </a:r>
          </a:p>
          <a:p>
            <a:pPr>
              <a:buNone/>
            </a:pPr>
            <a:r>
              <a:rPr lang="en-US" sz="1100" dirty="0" smtClean="0"/>
              <a:t> </a:t>
            </a:r>
            <a:r>
              <a:rPr lang="en-US" sz="1100" dirty="0" smtClean="0"/>
              <a:t>    </a:t>
            </a:r>
            <a:r>
              <a:rPr lang="en-US" sz="1100" dirty="0" smtClean="0"/>
              <a:t>public static void main(String[] </a:t>
            </a:r>
            <a:r>
              <a:rPr lang="en-US" sz="1100" dirty="0" err="1" smtClean="0"/>
              <a:t>args</a:t>
            </a:r>
            <a:r>
              <a:rPr lang="en-US" sz="1100" dirty="0" smtClean="0"/>
              <a:t>) {</a:t>
            </a:r>
          </a:p>
          <a:p>
            <a:pPr>
              <a:buNone/>
            </a:pPr>
            <a:r>
              <a:rPr lang="en-US" sz="1100" dirty="0" smtClean="0"/>
              <a:t> </a:t>
            </a:r>
            <a:r>
              <a:rPr lang="en-US" sz="1100" dirty="0" smtClean="0"/>
              <a:t>        </a:t>
            </a:r>
            <a:r>
              <a:rPr lang="en-US" sz="1100" dirty="0" smtClean="0"/>
              <a:t>Context </a:t>
            </a:r>
            <a:r>
              <a:rPr lang="en-US" sz="1100" dirty="0" err="1" smtClean="0"/>
              <a:t>context</a:t>
            </a:r>
            <a:r>
              <a:rPr lang="en-US" sz="1100" dirty="0" smtClean="0"/>
              <a:t>;</a:t>
            </a:r>
          </a:p>
          <a:p>
            <a:pPr>
              <a:buNone/>
            </a:pPr>
            <a:r>
              <a:rPr lang="en-US" sz="1100" dirty="0" smtClean="0"/>
              <a:t> </a:t>
            </a:r>
            <a:r>
              <a:rPr lang="en-US" sz="1100" dirty="0" smtClean="0"/>
              <a:t>        </a:t>
            </a:r>
            <a:r>
              <a:rPr lang="en-US" sz="1100" dirty="0" smtClean="0"/>
              <a:t>// Three contexts following different strategies</a:t>
            </a:r>
          </a:p>
          <a:p>
            <a:pPr>
              <a:buNone/>
            </a:pPr>
            <a:r>
              <a:rPr lang="en-US" sz="1100" dirty="0" smtClean="0"/>
              <a:t>        context = new Context(new </a:t>
            </a:r>
            <a:r>
              <a:rPr lang="en-US" sz="1100" dirty="0" err="1" smtClean="0"/>
              <a:t>ConcreteStrategyAdd</a:t>
            </a:r>
            <a:r>
              <a:rPr lang="en-US" sz="1100" dirty="0" smtClean="0"/>
              <a:t>());</a:t>
            </a:r>
          </a:p>
          <a:p>
            <a:pPr>
              <a:buNone/>
            </a:pPr>
            <a:r>
              <a:rPr lang="en-US" sz="1100" dirty="0" smtClean="0"/>
              <a:t>        </a:t>
            </a:r>
            <a:r>
              <a:rPr lang="en-US" sz="1100" dirty="0" err="1" smtClean="0"/>
              <a:t>int</a:t>
            </a:r>
            <a:r>
              <a:rPr lang="en-US" sz="1100" dirty="0" smtClean="0"/>
              <a:t> </a:t>
            </a:r>
            <a:r>
              <a:rPr lang="en-US" sz="1100" dirty="0" err="1" smtClean="0"/>
              <a:t>resultA</a:t>
            </a:r>
            <a:r>
              <a:rPr lang="en-US" sz="1100" dirty="0" smtClean="0"/>
              <a:t> = </a:t>
            </a:r>
            <a:r>
              <a:rPr lang="en-US" sz="1100" dirty="0" err="1" smtClean="0"/>
              <a:t>context.executeStrategy</a:t>
            </a:r>
            <a:r>
              <a:rPr lang="en-US" sz="1100" dirty="0" smtClean="0"/>
              <a:t>(3,4);</a:t>
            </a:r>
          </a:p>
          <a:p>
            <a:pPr>
              <a:buNone/>
            </a:pPr>
            <a:r>
              <a:rPr lang="en-US" sz="1100" dirty="0" smtClean="0"/>
              <a:t> </a:t>
            </a:r>
            <a:r>
              <a:rPr lang="en-US" sz="1100" dirty="0" smtClean="0"/>
              <a:t>        </a:t>
            </a:r>
            <a:r>
              <a:rPr lang="en-US" sz="1100" dirty="0" smtClean="0"/>
              <a:t>context = new Context(new </a:t>
            </a:r>
            <a:r>
              <a:rPr lang="en-US" sz="1100" dirty="0" err="1" smtClean="0"/>
              <a:t>ConcreteStrategySubtract</a:t>
            </a:r>
            <a:r>
              <a:rPr lang="en-US" sz="1100" dirty="0" smtClean="0"/>
              <a:t>());</a:t>
            </a:r>
          </a:p>
          <a:p>
            <a:pPr>
              <a:buNone/>
            </a:pPr>
            <a:r>
              <a:rPr lang="en-US" sz="1100" dirty="0" smtClean="0"/>
              <a:t>        </a:t>
            </a:r>
            <a:r>
              <a:rPr lang="en-US" sz="1100" dirty="0" err="1" smtClean="0"/>
              <a:t>int</a:t>
            </a:r>
            <a:r>
              <a:rPr lang="en-US" sz="1100" dirty="0" smtClean="0"/>
              <a:t> </a:t>
            </a:r>
            <a:r>
              <a:rPr lang="en-US" sz="1100" dirty="0" err="1" smtClean="0"/>
              <a:t>resultB</a:t>
            </a:r>
            <a:r>
              <a:rPr lang="en-US" sz="1100" dirty="0" smtClean="0"/>
              <a:t> = </a:t>
            </a:r>
            <a:r>
              <a:rPr lang="en-US" sz="1100" dirty="0" err="1" smtClean="0"/>
              <a:t>context.executeStrategy</a:t>
            </a:r>
            <a:r>
              <a:rPr lang="en-US" sz="1100" dirty="0" smtClean="0"/>
              <a:t>(3,4);</a:t>
            </a:r>
          </a:p>
          <a:p>
            <a:pPr>
              <a:buNone/>
            </a:pPr>
            <a:r>
              <a:rPr lang="en-US" sz="1100" dirty="0" smtClean="0"/>
              <a:t> </a:t>
            </a:r>
            <a:r>
              <a:rPr lang="en-US" sz="1100" dirty="0" smtClean="0"/>
              <a:t>        </a:t>
            </a:r>
            <a:r>
              <a:rPr lang="en-US" sz="1100" dirty="0" smtClean="0"/>
              <a:t>context = new Context(new </a:t>
            </a:r>
            <a:r>
              <a:rPr lang="en-US" sz="1100" dirty="0" err="1" smtClean="0"/>
              <a:t>ConcreteStrategyMultiply</a:t>
            </a:r>
            <a:r>
              <a:rPr lang="en-US" sz="1100" dirty="0" smtClean="0"/>
              <a:t>());</a:t>
            </a:r>
          </a:p>
          <a:p>
            <a:pPr>
              <a:buNone/>
            </a:pPr>
            <a:r>
              <a:rPr lang="en-US" sz="1100" dirty="0" smtClean="0"/>
              <a:t>        </a:t>
            </a:r>
            <a:r>
              <a:rPr lang="en-US" sz="1100" dirty="0" err="1" smtClean="0"/>
              <a:t>int</a:t>
            </a:r>
            <a:r>
              <a:rPr lang="en-US" sz="1100" dirty="0" smtClean="0"/>
              <a:t> </a:t>
            </a:r>
            <a:r>
              <a:rPr lang="en-US" sz="1100" dirty="0" err="1" smtClean="0"/>
              <a:t>resultC</a:t>
            </a:r>
            <a:r>
              <a:rPr lang="en-US" sz="1100" dirty="0" smtClean="0"/>
              <a:t> = </a:t>
            </a:r>
            <a:r>
              <a:rPr lang="en-US" sz="1100" dirty="0" err="1" smtClean="0"/>
              <a:t>context.executeStrategy</a:t>
            </a:r>
            <a:r>
              <a:rPr lang="en-US" sz="1100" dirty="0" smtClean="0"/>
              <a:t>(3,4);</a:t>
            </a:r>
          </a:p>
          <a:p>
            <a:pPr>
              <a:buNone/>
            </a:pPr>
            <a:r>
              <a:rPr lang="en-US" sz="1100" dirty="0" smtClean="0"/>
              <a:t>    }</a:t>
            </a:r>
          </a:p>
          <a:p>
            <a:pPr>
              <a:buNone/>
            </a:pPr>
            <a:r>
              <a:rPr lang="en-US" sz="1100" dirty="0" smtClean="0"/>
              <a:t>}</a:t>
            </a:r>
          </a:p>
          <a:p>
            <a:pPr>
              <a:buNone/>
            </a:pPr>
            <a:endParaRPr lang="en-US" sz="11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err="1" smtClean="0"/>
              <a:t>Template</a:t>
            </a:r>
            <a:r>
              <a:rPr lang="es-ES" dirty="0" smtClean="0"/>
              <a:t> </a:t>
            </a:r>
            <a:r>
              <a:rPr lang="es-ES" dirty="0" err="1" smtClean="0"/>
              <a:t>Method</a:t>
            </a:r>
            <a:endParaRPr lang="es-ES" dirty="0"/>
          </a:p>
        </p:txBody>
      </p:sp>
      <p:sp>
        <p:nvSpPr>
          <p:cNvPr id="6" name="5 Marcador de contenido"/>
          <p:cNvSpPr>
            <a:spLocks noGrp="1"/>
          </p:cNvSpPr>
          <p:nvPr>
            <p:ph idx="1"/>
          </p:nvPr>
        </p:nvSpPr>
        <p:spPr/>
        <p:txBody>
          <a:bodyPr>
            <a:normAutofit lnSpcReduction="10000"/>
          </a:bodyPr>
          <a:lstStyle/>
          <a:p>
            <a:r>
              <a:rPr lang="es-ES" dirty="0" smtClean="0"/>
              <a:t>Define un esqueleto de un algoritmo para una operación, difiriendo algunos pasos a las subclases clientes.</a:t>
            </a:r>
          </a:p>
          <a:p>
            <a:r>
              <a:rPr lang="es-ES" dirty="0" smtClean="0"/>
              <a:t>Este </a:t>
            </a:r>
            <a:r>
              <a:rPr lang="es-ES" dirty="0" err="1" smtClean="0"/>
              <a:t>patron</a:t>
            </a:r>
            <a:r>
              <a:rPr lang="es-ES" dirty="0" smtClean="0"/>
              <a:t>, permite a las subclases redefinir ciertos pasos de un algoritmo sin cambiar la estructura de un algoritmo.</a:t>
            </a:r>
          </a:p>
          <a:p>
            <a:r>
              <a:rPr lang="es-ES" dirty="0" smtClean="0"/>
              <a:t>Las clases base declaran algoritmos “</a:t>
            </a:r>
            <a:r>
              <a:rPr lang="es-ES" dirty="0" err="1" smtClean="0"/>
              <a:t>Placeholders</a:t>
            </a:r>
            <a:r>
              <a:rPr lang="es-ES" dirty="0" smtClean="0"/>
              <a:t>”, y las clases </a:t>
            </a:r>
            <a:r>
              <a:rPr lang="es-ES" dirty="0" err="1" smtClean="0"/>
              <a:t>derivasdas</a:t>
            </a:r>
            <a:r>
              <a:rPr lang="es-ES" dirty="0" smtClean="0"/>
              <a:t> implementan estos </a:t>
            </a:r>
            <a:r>
              <a:rPr lang="es-ES" dirty="0" err="1" smtClean="0"/>
              <a:t>Placeholders</a:t>
            </a:r>
            <a:r>
              <a:rPr lang="es-ES" dirty="0" smtClean="0"/>
              <a:t>.</a:t>
            </a:r>
            <a:endParaRPr lang="es-E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BO" dirty="0" err="1" smtClean="0"/>
              <a:t>Template</a:t>
            </a:r>
            <a:r>
              <a:rPr lang="es-BO" dirty="0" smtClean="0"/>
              <a:t> </a:t>
            </a:r>
            <a:r>
              <a:rPr lang="es-BO" dirty="0" err="1" smtClean="0"/>
              <a:t>Method</a:t>
            </a:r>
            <a:r>
              <a:rPr lang="es-BO" dirty="0" smtClean="0"/>
              <a:t> (Estructura)</a:t>
            </a:r>
            <a:endParaRPr lang="en-US" dirty="0"/>
          </a:p>
        </p:txBody>
      </p:sp>
      <p:pic>
        <p:nvPicPr>
          <p:cNvPr id="50178" name="Picture 2" descr="Template Method scheme"/>
          <p:cNvPicPr>
            <a:picLocks noGrp="1" noChangeAspect="1" noChangeArrowheads="1"/>
          </p:cNvPicPr>
          <p:nvPr>
            <p:ph idx="1"/>
          </p:nvPr>
        </p:nvPicPr>
        <p:blipFill>
          <a:blip r:embed="rId2"/>
          <a:srcRect/>
          <a:stretch>
            <a:fillRect/>
          </a:stretch>
        </p:blipFill>
        <p:spPr bwMode="auto">
          <a:xfrm>
            <a:off x="1154293" y="1785926"/>
            <a:ext cx="6899305" cy="4286279"/>
          </a:xfrm>
          <a:prstGeom prst="rect">
            <a:avLst/>
          </a:prstGeom>
          <a:noFill/>
        </p:spPr>
      </p:pic>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BO" dirty="0" err="1" smtClean="0"/>
              <a:t>Template</a:t>
            </a:r>
            <a:r>
              <a:rPr lang="es-BO" dirty="0" smtClean="0"/>
              <a:t> </a:t>
            </a:r>
            <a:r>
              <a:rPr lang="es-BO" dirty="0" err="1" smtClean="0"/>
              <a:t>Method</a:t>
            </a:r>
            <a:r>
              <a:rPr lang="es-BO" dirty="0" smtClean="0"/>
              <a:t> (Ejemplo)</a:t>
            </a:r>
            <a:endParaRPr lang="en-US" dirty="0"/>
          </a:p>
        </p:txBody>
      </p:sp>
      <p:sp>
        <p:nvSpPr>
          <p:cNvPr id="5" name="4 Marcador de contenido"/>
          <p:cNvSpPr>
            <a:spLocks noGrp="1"/>
          </p:cNvSpPr>
          <p:nvPr>
            <p:ph sz="half" idx="1"/>
          </p:nvPr>
        </p:nvSpPr>
        <p:spPr>
          <a:xfrm>
            <a:off x="428596" y="1643050"/>
            <a:ext cx="4038600" cy="4526280"/>
          </a:xfrm>
        </p:spPr>
        <p:txBody>
          <a:bodyPr>
            <a:noAutofit/>
          </a:bodyPr>
          <a:lstStyle/>
          <a:p>
            <a:pPr>
              <a:buNone/>
            </a:pPr>
            <a:r>
              <a:rPr lang="en-US" sz="1200" dirty="0" smtClean="0"/>
              <a:t>/**</a:t>
            </a:r>
          </a:p>
          <a:p>
            <a:pPr>
              <a:buNone/>
            </a:pPr>
            <a:r>
              <a:rPr lang="en-US" sz="1200" dirty="0" smtClean="0"/>
              <a:t> * An abstract class that is common to several games in</a:t>
            </a:r>
          </a:p>
          <a:p>
            <a:pPr>
              <a:buNone/>
            </a:pPr>
            <a:r>
              <a:rPr lang="en-US" sz="1200" dirty="0" smtClean="0"/>
              <a:t> * which players play against the others, but only one is</a:t>
            </a:r>
          </a:p>
          <a:p>
            <a:pPr>
              <a:buNone/>
            </a:pPr>
            <a:r>
              <a:rPr lang="en-US" sz="1200" dirty="0" smtClean="0"/>
              <a:t> * playing at a given time.</a:t>
            </a:r>
          </a:p>
          <a:p>
            <a:pPr>
              <a:buNone/>
            </a:pPr>
            <a:r>
              <a:rPr lang="en-US" sz="1200" dirty="0" smtClean="0"/>
              <a:t> */</a:t>
            </a:r>
          </a:p>
          <a:p>
            <a:pPr>
              <a:buNone/>
            </a:pPr>
            <a:r>
              <a:rPr lang="en-US" sz="1200" dirty="0" smtClean="0"/>
              <a:t>abstract class Game {</a:t>
            </a:r>
          </a:p>
          <a:p>
            <a:pPr>
              <a:buNone/>
            </a:pPr>
            <a:r>
              <a:rPr lang="en-US" sz="1200" dirty="0" smtClean="0"/>
              <a:t>    protected </a:t>
            </a:r>
            <a:r>
              <a:rPr lang="en-US" sz="1200" dirty="0" err="1" smtClean="0"/>
              <a:t>int</a:t>
            </a:r>
            <a:r>
              <a:rPr lang="en-US" sz="1200" dirty="0" smtClean="0"/>
              <a:t> </a:t>
            </a:r>
            <a:r>
              <a:rPr lang="en-US" sz="1200" dirty="0" err="1" smtClean="0"/>
              <a:t>playersCount</a:t>
            </a:r>
            <a:r>
              <a:rPr lang="en-US" sz="1200" dirty="0" smtClean="0"/>
              <a:t>;</a:t>
            </a:r>
          </a:p>
          <a:p>
            <a:pPr>
              <a:buNone/>
            </a:pPr>
            <a:r>
              <a:rPr lang="en-US" sz="1200" dirty="0" smtClean="0"/>
              <a:t>    abstract void </a:t>
            </a:r>
            <a:r>
              <a:rPr lang="en-US" sz="1200" dirty="0" err="1" smtClean="0"/>
              <a:t>initializeGame</a:t>
            </a:r>
            <a:r>
              <a:rPr lang="en-US" sz="1200" dirty="0" smtClean="0"/>
              <a:t>();</a:t>
            </a:r>
          </a:p>
          <a:p>
            <a:pPr>
              <a:buNone/>
            </a:pPr>
            <a:r>
              <a:rPr lang="en-US" sz="1200" dirty="0" smtClean="0"/>
              <a:t>    abstract void </a:t>
            </a:r>
            <a:r>
              <a:rPr lang="en-US" sz="1200" dirty="0" err="1" smtClean="0"/>
              <a:t>makePlay</a:t>
            </a:r>
            <a:r>
              <a:rPr lang="en-US" sz="1200" dirty="0" smtClean="0"/>
              <a:t>(</a:t>
            </a:r>
            <a:r>
              <a:rPr lang="en-US" sz="1200" dirty="0" err="1" smtClean="0"/>
              <a:t>int</a:t>
            </a:r>
            <a:r>
              <a:rPr lang="en-US" sz="1200" dirty="0" smtClean="0"/>
              <a:t> player);</a:t>
            </a:r>
          </a:p>
          <a:p>
            <a:pPr>
              <a:buNone/>
            </a:pPr>
            <a:r>
              <a:rPr lang="en-US" sz="1200" dirty="0" smtClean="0"/>
              <a:t>    abstract </a:t>
            </a:r>
            <a:r>
              <a:rPr lang="en-US" sz="1200" dirty="0" err="1" smtClean="0"/>
              <a:t>boolean</a:t>
            </a:r>
            <a:r>
              <a:rPr lang="en-US" sz="1200" dirty="0" smtClean="0"/>
              <a:t> </a:t>
            </a:r>
            <a:r>
              <a:rPr lang="en-US" sz="1200" dirty="0" err="1" smtClean="0"/>
              <a:t>endOfGame</a:t>
            </a:r>
            <a:r>
              <a:rPr lang="en-US" sz="1200" dirty="0" smtClean="0"/>
              <a:t>();</a:t>
            </a:r>
          </a:p>
          <a:p>
            <a:pPr>
              <a:buNone/>
            </a:pPr>
            <a:r>
              <a:rPr lang="en-US" sz="1200" dirty="0" smtClean="0"/>
              <a:t>    abstract void </a:t>
            </a:r>
            <a:r>
              <a:rPr lang="en-US" sz="1200" dirty="0" err="1" smtClean="0"/>
              <a:t>printWinner</a:t>
            </a:r>
            <a:r>
              <a:rPr lang="en-US" sz="1200" dirty="0" smtClean="0"/>
              <a:t>();</a:t>
            </a:r>
          </a:p>
          <a:p>
            <a:pPr>
              <a:buNone/>
            </a:pPr>
            <a:r>
              <a:rPr lang="en-US" sz="1200" dirty="0" smtClean="0"/>
              <a:t>    /* A template method : */</a:t>
            </a:r>
          </a:p>
          <a:p>
            <a:pPr>
              <a:buNone/>
            </a:pPr>
            <a:r>
              <a:rPr lang="en-US" sz="1200" dirty="0" smtClean="0"/>
              <a:t>    public final void </a:t>
            </a:r>
            <a:r>
              <a:rPr lang="en-US" sz="1200" dirty="0" err="1" smtClean="0"/>
              <a:t>playOneGame</a:t>
            </a:r>
            <a:r>
              <a:rPr lang="en-US" sz="1200" dirty="0" smtClean="0"/>
              <a:t>(</a:t>
            </a:r>
            <a:r>
              <a:rPr lang="en-US" sz="1200" dirty="0" err="1" smtClean="0"/>
              <a:t>int</a:t>
            </a:r>
            <a:r>
              <a:rPr lang="en-US" sz="1200" dirty="0" smtClean="0"/>
              <a:t> </a:t>
            </a:r>
            <a:r>
              <a:rPr lang="en-US" sz="1200" dirty="0" err="1" smtClean="0"/>
              <a:t>playersCount</a:t>
            </a:r>
            <a:r>
              <a:rPr lang="en-US" sz="1200" dirty="0" smtClean="0"/>
              <a:t>) {</a:t>
            </a:r>
          </a:p>
          <a:p>
            <a:pPr>
              <a:buNone/>
            </a:pPr>
            <a:r>
              <a:rPr lang="en-US" sz="1200" dirty="0" smtClean="0"/>
              <a:t>        </a:t>
            </a:r>
            <a:r>
              <a:rPr lang="en-US" sz="1200" dirty="0" err="1" smtClean="0"/>
              <a:t>this.playersCount</a:t>
            </a:r>
            <a:r>
              <a:rPr lang="en-US" sz="1200" dirty="0" smtClean="0"/>
              <a:t> = </a:t>
            </a:r>
            <a:r>
              <a:rPr lang="en-US" sz="1200" dirty="0" err="1" smtClean="0"/>
              <a:t>playersCount</a:t>
            </a:r>
            <a:r>
              <a:rPr lang="en-US" sz="1200" dirty="0" smtClean="0"/>
              <a:t>;</a:t>
            </a:r>
          </a:p>
          <a:p>
            <a:pPr>
              <a:buNone/>
            </a:pPr>
            <a:r>
              <a:rPr lang="en-US" sz="1200" dirty="0" smtClean="0"/>
              <a:t>        </a:t>
            </a:r>
            <a:r>
              <a:rPr lang="en-US" sz="1200" dirty="0" err="1" smtClean="0"/>
              <a:t>initializeGame</a:t>
            </a:r>
            <a:r>
              <a:rPr lang="en-US" sz="1200" dirty="0" smtClean="0"/>
              <a:t>();</a:t>
            </a:r>
          </a:p>
          <a:p>
            <a:pPr>
              <a:buNone/>
            </a:pPr>
            <a:r>
              <a:rPr lang="en-US" sz="1200" dirty="0" smtClean="0"/>
              <a:t>        </a:t>
            </a:r>
            <a:r>
              <a:rPr lang="en-US" sz="1200" dirty="0" err="1" smtClean="0"/>
              <a:t>int</a:t>
            </a:r>
            <a:r>
              <a:rPr lang="en-US" sz="1200" dirty="0" smtClean="0"/>
              <a:t> j = 0;</a:t>
            </a:r>
          </a:p>
          <a:p>
            <a:pPr>
              <a:buNone/>
            </a:pPr>
            <a:r>
              <a:rPr lang="en-US" sz="1200" dirty="0" smtClean="0"/>
              <a:t>        while (!</a:t>
            </a:r>
            <a:r>
              <a:rPr lang="en-US" sz="1200" dirty="0" err="1" smtClean="0"/>
              <a:t>endOfGame</a:t>
            </a:r>
            <a:r>
              <a:rPr lang="en-US" sz="1200" dirty="0" smtClean="0"/>
              <a:t>()) {</a:t>
            </a:r>
          </a:p>
          <a:p>
            <a:pPr>
              <a:buNone/>
            </a:pPr>
            <a:r>
              <a:rPr lang="en-US" sz="1200" dirty="0" smtClean="0"/>
              <a:t>            </a:t>
            </a:r>
            <a:r>
              <a:rPr lang="en-US" sz="1200" dirty="0" err="1" smtClean="0"/>
              <a:t>makePlay</a:t>
            </a:r>
            <a:r>
              <a:rPr lang="en-US" sz="1200" dirty="0" smtClean="0"/>
              <a:t>(j);</a:t>
            </a:r>
          </a:p>
          <a:p>
            <a:pPr>
              <a:buNone/>
            </a:pPr>
            <a:r>
              <a:rPr lang="en-US" sz="1200" dirty="0" smtClean="0"/>
              <a:t>            j = (j + 1) % </a:t>
            </a:r>
            <a:r>
              <a:rPr lang="en-US" sz="1200" dirty="0" err="1" smtClean="0"/>
              <a:t>playersCount</a:t>
            </a:r>
            <a:r>
              <a:rPr lang="en-US" sz="1200" dirty="0" smtClean="0"/>
              <a:t>;</a:t>
            </a:r>
          </a:p>
          <a:p>
            <a:pPr>
              <a:buNone/>
            </a:pPr>
            <a:r>
              <a:rPr lang="en-US" sz="1200" dirty="0" smtClean="0"/>
              <a:t>        }</a:t>
            </a:r>
          </a:p>
          <a:p>
            <a:pPr>
              <a:buNone/>
            </a:pPr>
            <a:r>
              <a:rPr lang="en-US" sz="1200" dirty="0" smtClean="0"/>
              <a:t>        </a:t>
            </a:r>
            <a:r>
              <a:rPr lang="en-US" sz="1200" dirty="0" err="1" smtClean="0"/>
              <a:t>printWinner</a:t>
            </a:r>
            <a:r>
              <a:rPr lang="en-US" sz="1200" dirty="0" smtClean="0"/>
              <a:t>();</a:t>
            </a:r>
          </a:p>
          <a:p>
            <a:pPr>
              <a:buNone/>
            </a:pPr>
            <a:r>
              <a:rPr lang="en-US" sz="1200" dirty="0" smtClean="0"/>
              <a:t>    }</a:t>
            </a:r>
          </a:p>
          <a:p>
            <a:pPr>
              <a:buNone/>
            </a:pPr>
            <a:r>
              <a:rPr lang="en-US" sz="1200" dirty="0" smtClean="0"/>
              <a:t>}</a:t>
            </a:r>
            <a:endParaRPr lang="en-US" sz="1200" dirty="0" smtClean="0"/>
          </a:p>
        </p:txBody>
      </p:sp>
      <p:sp>
        <p:nvSpPr>
          <p:cNvPr id="6" name="5 Marcador de contenido"/>
          <p:cNvSpPr>
            <a:spLocks noGrp="1"/>
          </p:cNvSpPr>
          <p:nvPr>
            <p:ph sz="half" idx="2"/>
          </p:nvPr>
        </p:nvSpPr>
        <p:spPr/>
        <p:txBody>
          <a:bodyPr>
            <a:normAutofit/>
          </a:bodyPr>
          <a:lstStyle/>
          <a:p>
            <a:pPr>
              <a:buNone/>
            </a:pPr>
            <a:r>
              <a:rPr lang="en-US" sz="1200" dirty="0" smtClean="0"/>
              <a:t>//Now we can extend this class in order </a:t>
            </a:r>
          </a:p>
          <a:p>
            <a:pPr>
              <a:buNone/>
            </a:pPr>
            <a:r>
              <a:rPr lang="en-US" sz="1200" dirty="0" smtClean="0"/>
              <a:t>//to implement actual games:</a:t>
            </a:r>
          </a:p>
          <a:p>
            <a:pPr>
              <a:buNone/>
            </a:pPr>
            <a:r>
              <a:rPr lang="en-US" sz="1200" dirty="0" smtClean="0"/>
              <a:t>class Monopoly extends Game {</a:t>
            </a:r>
          </a:p>
          <a:p>
            <a:pPr>
              <a:buNone/>
            </a:pPr>
            <a:r>
              <a:rPr lang="en-US" sz="1200" dirty="0" smtClean="0"/>
              <a:t>    /* Implementation of necessary concrete methods */</a:t>
            </a:r>
          </a:p>
          <a:p>
            <a:pPr>
              <a:buNone/>
            </a:pPr>
            <a:r>
              <a:rPr lang="en-US" sz="1200" dirty="0" smtClean="0"/>
              <a:t>    void </a:t>
            </a:r>
            <a:r>
              <a:rPr lang="en-US" sz="1200" dirty="0" err="1" smtClean="0"/>
              <a:t>initializeGame</a:t>
            </a:r>
            <a:r>
              <a:rPr lang="en-US" sz="1200" dirty="0" smtClean="0"/>
              <a:t>() {</a:t>
            </a:r>
          </a:p>
          <a:p>
            <a:pPr>
              <a:buNone/>
            </a:pPr>
            <a:r>
              <a:rPr lang="en-US" sz="1200" dirty="0" smtClean="0"/>
              <a:t>        // Initialize players</a:t>
            </a:r>
          </a:p>
          <a:p>
            <a:pPr>
              <a:buNone/>
            </a:pPr>
            <a:r>
              <a:rPr lang="en-US" sz="1200" dirty="0" smtClean="0"/>
              <a:t>        // Initialize money</a:t>
            </a:r>
          </a:p>
          <a:p>
            <a:pPr>
              <a:buNone/>
            </a:pPr>
            <a:r>
              <a:rPr lang="en-US" sz="1200" dirty="0" smtClean="0"/>
              <a:t>    }</a:t>
            </a:r>
          </a:p>
          <a:p>
            <a:pPr>
              <a:buNone/>
            </a:pPr>
            <a:r>
              <a:rPr lang="en-US" sz="1200" dirty="0" smtClean="0"/>
              <a:t>    void </a:t>
            </a:r>
            <a:r>
              <a:rPr lang="en-US" sz="1200" dirty="0" err="1" smtClean="0"/>
              <a:t>makePlay</a:t>
            </a:r>
            <a:r>
              <a:rPr lang="en-US" sz="1200" dirty="0" smtClean="0"/>
              <a:t>(</a:t>
            </a:r>
            <a:r>
              <a:rPr lang="en-US" sz="1200" dirty="0" err="1" smtClean="0"/>
              <a:t>int</a:t>
            </a:r>
            <a:r>
              <a:rPr lang="en-US" sz="1200" dirty="0" smtClean="0"/>
              <a:t> player) {</a:t>
            </a:r>
          </a:p>
          <a:p>
            <a:pPr>
              <a:buNone/>
            </a:pPr>
            <a:r>
              <a:rPr lang="en-US" sz="1200" dirty="0" smtClean="0"/>
              <a:t>        // Process one turn of player</a:t>
            </a:r>
          </a:p>
          <a:p>
            <a:pPr>
              <a:buNone/>
            </a:pPr>
            <a:r>
              <a:rPr lang="en-US" sz="1200" dirty="0" smtClean="0"/>
              <a:t>    }</a:t>
            </a:r>
          </a:p>
          <a:p>
            <a:pPr>
              <a:buNone/>
            </a:pPr>
            <a:r>
              <a:rPr lang="en-US" sz="1200" dirty="0" smtClean="0"/>
              <a:t>    </a:t>
            </a:r>
            <a:r>
              <a:rPr lang="en-US" sz="1200" dirty="0" err="1" smtClean="0"/>
              <a:t>boolean</a:t>
            </a:r>
            <a:r>
              <a:rPr lang="en-US" sz="1200" dirty="0" smtClean="0"/>
              <a:t> </a:t>
            </a:r>
            <a:r>
              <a:rPr lang="en-US" sz="1200" dirty="0" err="1" smtClean="0"/>
              <a:t>endOfGame</a:t>
            </a:r>
            <a:r>
              <a:rPr lang="en-US" sz="1200" dirty="0" smtClean="0"/>
              <a:t>() {</a:t>
            </a:r>
          </a:p>
          <a:p>
            <a:pPr>
              <a:buNone/>
            </a:pPr>
            <a:r>
              <a:rPr lang="en-US" sz="1200" dirty="0" smtClean="0"/>
              <a:t>        // Return true if game is over </a:t>
            </a:r>
          </a:p>
          <a:p>
            <a:pPr>
              <a:buNone/>
            </a:pPr>
            <a:r>
              <a:rPr lang="en-US" sz="1200" dirty="0" smtClean="0"/>
              <a:t>        // according to Monopoly rules</a:t>
            </a:r>
          </a:p>
          <a:p>
            <a:pPr>
              <a:buNone/>
            </a:pPr>
            <a:r>
              <a:rPr lang="en-US" sz="1200" dirty="0" smtClean="0"/>
              <a:t>    }</a:t>
            </a:r>
          </a:p>
          <a:p>
            <a:pPr>
              <a:buNone/>
            </a:pPr>
            <a:r>
              <a:rPr lang="en-US" sz="1200" dirty="0" smtClean="0"/>
              <a:t>    void </a:t>
            </a:r>
            <a:r>
              <a:rPr lang="en-US" sz="1200" dirty="0" err="1" smtClean="0"/>
              <a:t>printWinner</a:t>
            </a:r>
            <a:r>
              <a:rPr lang="en-US" sz="1200" dirty="0" smtClean="0"/>
              <a:t>() {</a:t>
            </a:r>
          </a:p>
          <a:p>
            <a:pPr>
              <a:buNone/>
            </a:pPr>
            <a:r>
              <a:rPr lang="en-US" sz="1200" dirty="0" smtClean="0"/>
              <a:t>        // Display who won</a:t>
            </a:r>
          </a:p>
          <a:p>
            <a:pPr>
              <a:buNone/>
            </a:pPr>
            <a:r>
              <a:rPr lang="en-US" sz="1200" dirty="0" smtClean="0"/>
              <a:t>    }</a:t>
            </a:r>
          </a:p>
          <a:p>
            <a:pPr>
              <a:buNone/>
            </a:pPr>
            <a:r>
              <a:rPr lang="en-US" sz="1200" dirty="0" smtClean="0"/>
              <a:t>    /* Specific declarations for the Monopoly game. */</a:t>
            </a:r>
          </a:p>
          <a:p>
            <a:pPr>
              <a:buNone/>
            </a:pPr>
            <a:r>
              <a:rPr lang="en-US" sz="1200" dirty="0" smtClean="0"/>
              <a:t>    // ...</a:t>
            </a:r>
          </a:p>
          <a:p>
            <a:pPr>
              <a:buNone/>
            </a:pPr>
            <a:r>
              <a:rPr lang="en-US" sz="1200" dirty="0" smtClean="0"/>
              <a:t>}</a:t>
            </a:r>
          </a:p>
          <a:p>
            <a:pPr>
              <a:buNone/>
            </a:pPr>
            <a:endParaRPr lang="en-US" sz="1200"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a:bodyPr>
          <a:lstStyle/>
          <a:p>
            <a:r>
              <a:rPr lang="es-BO" dirty="0" err="1" smtClean="0"/>
              <a:t>Template</a:t>
            </a:r>
            <a:r>
              <a:rPr lang="es-BO" dirty="0" smtClean="0"/>
              <a:t> </a:t>
            </a:r>
            <a:r>
              <a:rPr lang="es-BO" dirty="0" err="1" smtClean="0"/>
              <a:t>Method</a:t>
            </a:r>
            <a:r>
              <a:rPr lang="es-BO" dirty="0" smtClean="0"/>
              <a:t> (Ejemplo)</a:t>
            </a:r>
            <a:endParaRPr lang="en-US" dirty="0"/>
          </a:p>
        </p:txBody>
      </p:sp>
      <p:sp>
        <p:nvSpPr>
          <p:cNvPr id="5" name="4 Marcador de contenido"/>
          <p:cNvSpPr>
            <a:spLocks noGrp="1"/>
          </p:cNvSpPr>
          <p:nvPr>
            <p:ph idx="1"/>
          </p:nvPr>
        </p:nvSpPr>
        <p:spPr/>
        <p:txBody>
          <a:bodyPr>
            <a:noAutofit/>
          </a:bodyPr>
          <a:lstStyle/>
          <a:p>
            <a:pPr>
              <a:buNone/>
            </a:pPr>
            <a:r>
              <a:rPr lang="en-US" sz="1200" dirty="0" smtClean="0"/>
              <a:t>class Chess extends Game {</a:t>
            </a:r>
          </a:p>
          <a:p>
            <a:pPr>
              <a:buNone/>
            </a:pPr>
            <a:r>
              <a:rPr lang="en-US" sz="1200" dirty="0" smtClean="0"/>
              <a:t>    /* Implementation of necessary concrete methods */</a:t>
            </a:r>
          </a:p>
          <a:p>
            <a:pPr>
              <a:buNone/>
            </a:pPr>
            <a:r>
              <a:rPr lang="en-US" sz="1200" dirty="0" smtClean="0"/>
              <a:t>    void </a:t>
            </a:r>
            <a:r>
              <a:rPr lang="en-US" sz="1200" dirty="0" err="1" smtClean="0"/>
              <a:t>initializeGame</a:t>
            </a:r>
            <a:r>
              <a:rPr lang="en-US" sz="1200" dirty="0" smtClean="0"/>
              <a:t>() {</a:t>
            </a:r>
          </a:p>
          <a:p>
            <a:pPr>
              <a:buNone/>
            </a:pPr>
            <a:r>
              <a:rPr lang="en-US" sz="1200" dirty="0" smtClean="0"/>
              <a:t>        // Initialize players</a:t>
            </a:r>
          </a:p>
          <a:p>
            <a:pPr>
              <a:buNone/>
            </a:pPr>
            <a:r>
              <a:rPr lang="en-US" sz="1200" dirty="0" smtClean="0"/>
              <a:t>        // Put the pieces on the board</a:t>
            </a:r>
          </a:p>
          <a:p>
            <a:pPr>
              <a:buNone/>
            </a:pPr>
            <a:r>
              <a:rPr lang="en-US" sz="1200" dirty="0" smtClean="0"/>
              <a:t>    }</a:t>
            </a:r>
          </a:p>
          <a:p>
            <a:pPr>
              <a:buNone/>
            </a:pPr>
            <a:r>
              <a:rPr lang="en-US" sz="1200" dirty="0" smtClean="0"/>
              <a:t>    void </a:t>
            </a:r>
            <a:r>
              <a:rPr lang="en-US" sz="1200" dirty="0" err="1" smtClean="0"/>
              <a:t>makePlay</a:t>
            </a:r>
            <a:r>
              <a:rPr lang="en-US" sz="1200" dirty="0" smtClean="0"/>
              <a:t>(</a:t>
            </a:r>
            <a:r>
              <a:rPr lang="en-US" sz="1200" dirty="0" err="1" smtClean="0"/>
              <a:t>int</a:t>
            </a:r>
            <a:r>
              <a:rPr lang="en-US" sz="1200" dirty="0" smtClean="0"/>
              <a:t> player) {</a:t>
            </a:r>
          </a:p>
          <a:p>
            <a:pPr>
              <a:buNone/>
            </a:pPr>
            <a:r>
              <a:rPr lang="en-US" sz="1200" dirty="0" smtClean="0"/>
              <a:t>        // Process a turn for the player</a:t>
            </a:r>
          </a:p>
          <a:p>
            <a:pPr>
              <a:buNone/>
            </a:pPr>
            <a:r>
              <a:rPr lang="en-US" sz="1200" dirty="0" smtClean="0"/>
              <a:t>    }</a:t>
            </a:r>
          </a:p>
          <a:p>
            <a:pPr>
              <a:buNone/>
            </a:pPr>
            <a:r>
              <a:rPr lang="en-US" sz="1200" dirty="0" smtClean="0"/>
              <a:t>    </a:t>
            </a:r>
            <a:r>
              <a:rPr lang="en-US" sz="1200" dirty="0" err="1" smtClean="0"/>
              <a:t>boolean</a:t>
            </a:r>
            <a:r>
              <a:rPr lang="en-US" sz="1200" dirty="0" smtClean="0"/>
              <a:t> </a:t>
            </a:r>
            <a:r>
              <a:rPr lang="en-US" sz="1200" dirty="0" err="1" smtClean="0"/>
              <a:t>endOfGame</a:t>
            </a:r>
            <a:r>
              <a:rPr lang="en-US" sz="1200" dirty="0" smtClean="0"/>
              <a:t>() {</a:t>
            </a:r>
          </a:p>
          <a:p>
            <a:pPr>
              <a:buNone/>
            </a:pPr>
            <a:r>
              <a:rPr lang="en-US" sz="1200" dirty="0" smtClean="0"/>
              <a:t>        // Return true if in Checkmate or </a:t>
            </a:r>
          </a:p>
          <a:p>
            <a:pPr>
              <a:buNone/>
            </a:pPr>
            <a:r>
              <a:rPr lang="en-US" sz="1200" dirty="0" smtClean="0"/>
              <a:t>        // Stalemate has been reached</a:t>
            </a:r>
          </a:p>
          <a:p>
            <a:pPr>
              <a:buNone/>
            </a:pPr>
            <a:r>
              <a:rPr lang="en-US" sz="1200" dirty="0" smtClean="0"/>
              <a:t>    }</a:t>
            </a:r>
          </a:p>
          <a:p>
            <a:pPr>
              <a:buNone/>
            </a:pPr>
            <a:r>
              <a:rPr lang="en-US" sz="1200" dirty="0" smtClean="0"/>
              <a:t>    void </a:t>
            </a:r>
            <a:r>
              <a:rPr lang="en-US" sz="1200" dirty="0" err="1" smtClean="0"/>
              <a:t>printWinner</a:t>
            </a:r>
            <a:r>
              <a:rPr lang="en-US" sz="1200" dirty="0" smtClean="0"/>
              <a:t>() {</a:t>
            </a:r>
          </a:p>
          <a:p>
            <a:pPr>
              <a:buNone/>
            </a:pPr>
            <a:r>
              <a:rPr lang="en-US" sz="1200" dirty="0" smtClean="0"/>
              <a:t>        // Display the winning player</a:t>
            </a:r>
          </a:p>
          <a:p>
            <a:pPr>
              <a:buNone/>
            </a:pPr>
            <a:r>
              <a:rPr lang="en-US" sz="1200" dirty="0" smtClean="0"/>
              <a:t>    }</a:t>
            </a:r>
          </a:p>
          <a:p>
            <a:pPr>
              <a:buNone/>
            </a:pPr>
            <a:r>
              <a:rPr lang="en-US" sz="1200" dirty="0" smtClean="0"/>
              <a:t>    /* Specific declarations for the chess game. */</a:t>
            </a:r>
          </a:p>
          <a:p>
            <a:pPr>
              <a:buNone/>
            </a:pPr>
            <a:r>
              <a:rPr lang="en-US" sz="1200" dirty="0" smtClean="0"/>
              <a:t> </a:t>
            </a:r>
          </a:p>
          <a:p>
            <a:pPr>
              <a:buNone/>
            </a:pPr>
            <a:r>
              <a:rPr lang="en-US" sz="1200" dirty="0" smtClean="0"/>
              <a:t>    // ...</a:t>
            </a:r>
          </a:p>
          <a:p>
            <a:pPr>
              <a:buNone/>
            </a:pPr>
            <a:r>
              <a:rPr lang="en-US" sz="1200" dirty="0" smtClean="0"/>
              <a:t>}</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err="1" smtClean="0"/>
              <a:t>Visitor</a:t>
            </a:r>
            <a:endParaRPr lang="es-ES" dirty="0"/>
          </a:p>
        </p:txBody>
      </p:sp>
      <p:sp>
        <p:nvSpPr>
          <p:cNvPr id="6" name="5 Marcador de contenido"/>
          <p:cNvSpPr>
            <a:spLocks noGrp="1"/>
          </p:cNvSpPr>
          <p:nvPr>
            <p:ph idx="1"/>
          </p:nvPr>
        </p:nvSpPr>
        <p:spPr/>
        <p:txBody>
          <a:bodyPr/>
          <a:lstStyle/>
          <a:p>
            <a:r>
              <a:rPr lang="es-ES" dirty="0" smtClean="0"/>
              <a:t>Representa una operación que será realizada en los elementos de la estructura de un objeto.</a:t>
            </a:r>
          </a:p>
          <a:p>
            <a:r>
              <a:rPr lang="es-ES" dirty="0" err="1" smtClean="0"/>
              <a:t>Visitor</a:t>
            </a:r>
            <a:r>
              <a:rPr lang="es-ES" dirty="0" smtClean="0"/>
              <a:t> le permite definir una nueva operación sin cambiar las clases de los elementos sobre los cuales esta opera.</a:t>
            </a:r>
          </a:p>
          <a:p>
            <a:endParaRPr lang="es-E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BO" dirty="0" err="1" smtClean="0"/>
              <a:t>Visitor</a:t>
            </a:r>
            <a:r>
              <a:rPr lang="es-BO" dirty="0" smtClean="0"/>
              <a:t> (Estructura)</a:t>
            </a:r>
            <a:endParaRPr lang="en-US" dirty="0"/>
          </a:p>
        </p:txBody>
      </p:sp>
      <p:pic>
        <p:nvPicPr>
          <p:cNvPr id="52226" name="Picture 2" descr="Visitor scheme"/>
          <p:cNvPicPr>
            <a:picLocks noGrp="1" noChangeAspect="1" noChangeArrowheads="1"/>
          </p:cNvPicPr>
          <p:nvPr>
            <p:ph idx="1"/>
          </p:nvPr>
        </p:nvPicPr>
        <p:blipFill>
          <a:blip r:embed="rId2"/>
          <a:srcRect/>
          <a:stretch>
            <a:fillRect/>
          </a:stretch>
        </p:blipFill>
        <p:spPr bwMode="auto">
          <a:xfrm>
            <a:off x="989719" y="2000240"/>
            <a:ext cx="7373106" cy="3929089"/>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BO" dirty="0" err="1" smtClean="0"/>
              <a:t>Visitor</a:t>
            </a:r>
            <a:r>
              <a:rPr lang="es-BO" dirty="0" smtClean="0"/>
              <a:t> (Ejemplo)</a:t>
            </a:r>
            <a:endParaRPr lang="en-US" dirty="0"/>
          </a:p>
        </p:txBody>
      </p:sp>
      <p:pic>
        <p:nvPicPr>
          <p:cNvPr id="55298" name="Picture 2" descr="A Diagram of the Java Code Example.        I, the copyright holder of this work, hereby release it into the public domain.  This applies worldwide. In case this is not legally possible, I grant any entity the right to use this work for any purpose, without any conditions, unless such conditions are required by law.     ">
            <a:hlinkClick r:id="rId2" tooltip="A Diagram of the Java Code Example.        I, the copyright holder of this work, hereby release it into the public domain.  This applies worldwide. In case this is not legally possible, I grant any entity the right to use this work for any purpose, without any conditions, unless such conditions are required by law.     "/>
          </p:cNvPr>
          <p:cNvPicPr>
            <a:picLocks noGrp="1" noChangeAspect="1" noChangeArrowheads="1"/>
          </p:cNvPicPr>
          <p:nvPr>
            <p:ph idx="1"/>
          </p:nvPr>
        </p:nvPicPr>
        <p:blipFill>
          <a:blip r:embed="rId3"/>
          <a:srcRect/>
          <a:stretch>
            <a:fillRect/>
          </a:stretch>
        </p:blipFill>
        <p:spPr bwMode="auto">
          <a:xfrm>
            <a:off x="1000125" y="1866106"/>
            <a:ext cx="7143750" cy="4086225"/>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BO" dirty="0" err="1" smtClean="0"/>
              <a:t>Visitor</a:t>
            </a:r>
            <a:r>
              <a:rPr lang="es-BO" dirty="0" smtClean="0"/>
              <a:t> (Ejemplo)</a:t>
            </a:r>
            <a:endParaRPr lang="en-US" dirty="0"/>
          </a:p>
        </p:txBody>
      </p:sp>
      <p:sp>
        <p:nvSpPr>
          <p:cNvPr id="4" name="3 Marcador de contenido"/>
          <p:cNvSpPr>
            <a:spLocks noGrp="1"/>
          </p:cNvSpPr>
          <p:nvPr>
            <p:ph sz="half" idx="1"/>
          </p:nvPr>
        </p:nvSpPr>
        <p:spPr/>
        <p:txBody>
          <a:bodyPr>
            <a:normAutofit fontScale="40000" lnSpcReduction="20000"/>
          </a:bodyPr>
          <a:lstStyle/>
          <a:p>
            <a:pPr>
              <a:buNone/>
            </a:pPr>
            <a:r>
              <a:rPr lang="en-US" dirty="0" smtClean="0"/>
              <a:t>interface </a:t>
            </a:r>
            <a:r>
              <a:rPr lang="en-US" dirty="0" err="1" smtClean="0"/>
              <a:t>CarElementVisitor</a:t>
            </a:r>
            <a:r>
              <a:rPr lang="en-US" dirty="0" smtClean="0"/>
              <a:t> {</a:t>
            </a:r>
          </a:p>
          <a:p>
            <a:pPr>
              <a:buNone/>
            </a:pPr>
            <a:r>
              <a:rPr lang="en-US" dirty="0" smtClean="0"/>
              <a:t>    void visit(Wheel </a:t>
            </a:r>
            <a:r>
              <a:rPr lang="en-US" dirty="0" err="1" smtClean="0"/>
              <a:t>wheel</a:t>
            </a:r>
            <a:r>
              <a:rPr lang="en-US" dirty="0" smtClean="0"/>
              <a:t>);</a:t>
            </a:r>
          </a:p>
          <a:p>
            <a:pPr>
              <a:buNone/>
            </a:pPr>
            <a:r>
              <a:rPr lang="en-US" dirty="0" smtClean="0"/>
              <a:t>    void visit(Engine </a:t>
            </a:r>
            <a:r>
              <a:rPr lang="en-US" dirty="0" err="1" smtClean="0"/>
              <a:t>engine</a:t>
            </a:r>
            <a:r>
              <a:rPr lang="en-US" dirty="0" smtClean="0"/>
              <a:t>);</a:t>
            </a:r>
          </a:p>
          <a:p>
            <a:pPr>
              <a:buNone/>
            </a:pPr>
            <a:r>
              <a:rPr lang="en-US" dirty="0" smtClean="0"/>
              <a:t>    void visit(Body </a:t>
            </a:r>
            <a:r>
              <a:rPr lang="en-US" dirty="0" err="1" smtClean="0"/>
              <a:t>body</a:t>
            </a:r>
            <a:r>
              <a:rPr lang="en-US" dirty="0" smtClean="0"/>
              <a:t>);</a:t>
            </a:r>
          </a:p>
          <a:p>
            <a:pPr>
              <a:buNone/>
            </a:pPr>
            <a:r>
              <a:rPr lang="en-US" dirty="0" smtClean="0"/>
              <a:t>    void visit(Car </a:t>
            </a:r>
            <a:r>
              <a:rPr lang="en-US" dirty="0" err="1" smtClean="0"/>
              <a:t>car</a:t>
            </a:r>
            <a:r>
              <a:rPr lang="en-US" dirty="0" smtClean="0"/>
              <a:t>);</a:t>
            </a:r>
          </a:p>
          <a:p>
            <a:pPr>
              <a:buNone/>
            </a:pPr>
            <a:r>
              <a:rPr lang="en-US" dirty="0" smtClean="0"/>
              <a:t>}</a:t>
            </a:r>
          </a:p>
          <a:p>
            <a:pPr>
              <a:buNone/>
            </a:pPr>
            <a:r>
              <a:rPr lang="en-US" dirty="0" smtClean="0"/>
              <a:t> </a:t>
            </a:r>
          </a:p>
          <a:p>
            <a:pPr>
              <a:buNone/>
            </a:pPr>
            <a:r>
              <a:rPr lang="en-US" dirty="0" smtClean="0"/>
              <a:t>interface </a:t>
            </a:r>
            <a:r>
              <a:rPr lang="en-US" dirty="0" err="1" smtClean="0"/>
              <a:t>CarElement</a:t>
            </a:r>
            <a:r>
              <a:rPr lang="en-US" dirty="0" smtClean="0"/>
              <a:t> {</a:t>
            </a:r>
          </a:p>
          <a:p>
            <a:pPr>
              <a:buNone/>
            </a:pPr>
            <a:r>
              <a:rPr lang="en-US" dirty="0" smtClean="0"/>
              <a:t>    void accept(</a:t>
            </a:r>
            <a:r>
              <a:rPr lang="en-US" dirty="0" err="1" smtClean="0"/>
              <a:t>CarElementVisitor</a:t>
            </a:r>
            <a:r>
              <a:rPr lang="en-US" dirty="0" smtClean="0"/>
              <a:t> visitor); // </a:t>
            </a:r>
            <a:r>
              <a:rPr lang="en-US" dirty="0" err="1" smtClean="0"/>
              <a:t>CarElements</a:t>
            </a:r>
            <a:r>
              <a:rPr lang="en-US" dirty="0" smtClean="0"/>
              <a:t> have to provide accept().</a:t>
            </a:r>
          </a:p>
          <a:p>
            <a:pPr>
              <a:buNone/>
            </a:pPr>
            <a:r>
              <a:rPr lang="en-US" dirty="0" smtClean="0"/>
              <a:t>}</a:t>
            </a:r>
          </a:p>
          <a:p>
            <a:pPr>
              <a:buNone/>
            </a:pPr>
            <a:r>
              <a:rPr lang="en-US" dirty="0" smtClean="0"/>
              <a:t> </a:t>
            </a:r>
          </a:p>
          <a:p>
            <a:pPr>
              <a:buNone/>
            </a:pPr>
            <a:r>
              <a:rPr lang="en-US" dirty="0" smtClean="0"/>
              <a:t>class Wheel implements </a:t>
            </a:r>
            <a:r>
              <a:rPr lang="en-US" dirty="0" err="1" smtClean="0"/>
              <a:t>CarElement</a:t>
            </a:r>
            <a:r>
              <a:rPr lang="en-US" dirty="0" smtClean="0"/>
              <a:t> {</a:t>
            </a:r>
          </a:p>
          <a:p>
            <a:pPr>
              <a:buNone/>
            </a:pPr>
            <a:r>
              <a:rPr lang="en-US" dirty="0" smtClean="0"/>
              <a:t>    private String name;</a:t>
            </a:r>
          </a:p>
          <a:p>
            <a:pPr>
              <a:buNone/>
            </a:pPr>
            <a:r>
              <a:rPr lang="en-US" dirty="0" smtClean="0"/>
              <a:t>    public Wheel(String name) {</a:t>
            </a:r>
          </a:p>
          <a:p>
            <a:pPr>
              <a:buNone/>
            </a:pPr>
            <a:r>
              <a:rPr lang="en-US" dirty="0" smtClean="0"/>
              <a:t>        this.name = name;</a:t>
            </a:r>
          </a:p>
          <a:p>
            <a:pPr>
              <a:buNone/>
            </a:pPr>
            <a:r>
              <a:rPr lang="en-US" dirty="0" smtClean="0"/>
              <a:t>    }</a:t>
            </a:r>
          </a:p>
          <a:p>
            <a:pPr>
              <a:buNone/>
            </a:pPr>
            <a:r>
              <a:rPr lang="en-US" dirty="0" smtClean="0"/>
              <a:t>    public String </a:t>
            </a:r>
            <a:r>
              <a:rPr lang="en-US" dirty="0" err="1" smtClean="0"/>
              <a:t>getName</a:t>
            </a:r>
            <a:r>
              <a:rPr lang="en-US" dirty="0" smtClean="0"/>
              <a:t>() {</a:t>
            </a:r>
          </a:p>
          <a:p>
            <a:pPr>
              <a:buNone/>
            </a:pPr>
            <a:r>
              <a:rPr lang="en-US" dirty="0" smtClean="0"/>
              <a:t>        return this.name;</a:t>
            </a:r>
          </a:p>
          <a:p>
            <a:pPr>
              <a:buNone/>
            </a:pPr>
            <a:r>
              <a:rPr lang="en-US" dirty="0" smtClean="0"/>
              <a:t>    }</a:t>
            </a:r>
          </a:p>
          <a:p>
            <a:pPr>
              <a:buNone/>
            </a:pPr>
            <a:r>
              <a:rPr lang="en-US" dirty="0" smtClean="0"/>
              <a:t>    public void accept(</a:t>
            </a:r>
            <a:r>
              <a:rPr lang="en-US" dirty="0" err="1" smtClean="0"/>
              <a:t>CarElementVisitor</a:t>
            </a:r>
            <a:r>
              <a:rPr lang="en-US" dirty="0" smtClean="0"/>
              <a:t> visitor) {</a:t>
            </a:r>
          </a:p>
          <a:p>
            <a:pPr>
              <a:buNone/>
            </a:pPr>
            <a:r>
              <a:rPr lang="en-US" dirty="0" smtClean="0"/>
              <a:t>        </a:t>
            </a:r>
            <a:r>
              <a:rPr lang="en-US" dirty="0" err="1" smtClean="0"/>
              <a:t>visitor.visit</a:t>
            </a:r>
            <a:r>
              <a:rPr lang="en-US" dirty="0" smtClean="0"/>
              <a:t>(this);</a:t>
            </a:r>
          </a:p>
          <a:p>
            <a:pPr>
              <a:buNone/>
            </a:pPr>
            <a:r>
              <a:rPr lang="en-US" dirty="0" smtClean="0"/>
              <a:t>    }</a:t>
            </a:r>
          </a:p>
          <a:p>
            <a:pPr>
              <a:buNone/>
            </a:pPr>
            <a:r>
              <a:rPr lang="en-US" dirty="0" smtClean="0"/>
              <a:t>}</a:t>
            </a:r>
          </a:p>
          <a:p>
            <a:pPr>
              <a:buNone/>
            </a:pPr>
            <a:r>
              <a:rPr lang="en-US" dirty="0" smtClean="0"/>
              <a:t> </a:t>
            </a:r>
          </a:p>
          <a:p>
            <a:pPr>
              <a:buNone/>
            </a:pPr>
            <a:r>
              <a:rPr lang="en-US" dirty="0" smtClean="0"/>
              <a:t>class Engine implements </a:t>
            </a:r>
            <a:r>
              <a:rPr lang="en-US" dirty="0" err="1" smtClean="0"/>
              <a:t>CarElement</a:t>
            </a:r>
            <a:r>
              <a:rPr lang="en-US" dirty="0" smtClean="0"/>
              <a:t> {</a:t>
            </a:r>
          </a:p>
          <a:p>
            <a:pPr>
              <a:buNone/>
            </a:pPr>
            <a:r>
              <a:rPr lang="en-US" dirty="0" smtClean="0"/>
              <a:t>    public void accept(</a:t>
            </a:r>
            <a:r>
              <a:rPr lang="en-US" dirty="0" err="1" smtClean="0"/>
              <a:t>CarElementVisitor</a:t>
            </a:r>
            <a:r>
              <a:rPr lang="en-US" dirty="0" smtClean="0"/>
              <a:t> visitor) {</a:t>
            </a:r>
          </a:p>
          <a:p>
            <a:pPr>
              <a:buNone/>
            </a:pPr>
            <a:r>
              <a:rPr lang="en-US" dirty="0" smtClean="0"/>
              <a:t>        </a:t>
            </a:r>
            <a:r>
              <a:rPr lang="en-US" dirty="0" err="1" smtClean="0"/>
              <a:t>visitor.visit</a:t>
            </a:r>
            <a:r>
              <a:rPr lang="en-US" dirty="0" smtClean="0"/>
              <a:t>(this);</a:t>
            </a:r>
          </a:p>
          <a:p>
            <a:pPr>
              <a:buNone/>
            </a:pPr>
            <a:r>
              <a:rPr lang="en-US" dirty="0" smtClean="0"/>
              <a:t>    }</a:t>
            </a:r>
          </a:p>
          <a:p>
            <a:pPr>
              <a:buNone/>
            </a:pPr>
            <a:r>
              <a:rPr lang="en-US" dirty="0" smtClean="0"/>
              <a:t>}</a:t>
            </a:r>
          </a:p>
          <a:p>
            <a:pPr>
              <a:buNone/>
            </a:pPr>
            <a:endParaRPr lang="en-US" dirty="0"/>
          </a:p>
        </p:txBody>
      </p:sp>
      <p:sp>
        <p:nvSpPr>
          <p:cNvPr id="5" name="4 Marcador de contenido"/>
          <p:cNvSpPr>
            <a:spLocks noGrp="1"/>
          </p:cNvSpPr>
          <p:nvPr>
            <p:ph sz="half" idx="2"/>
          </p:nvPr>
        </p:nvSpPr>
        <p:spPr/>
        <p:txBody>
          <a:bodyPr>
            <a:normAutofit fontScale="40000" lnSpcReduction="20000"/>
          </a:bodyPr>
          <a:lstStyle/>
          <a:p>
            <a:pPr>
              <a:buNone/>
            </a:pPr>
            <a:r>
              <a:rPr lang="en-US" dirty="0" smtClean="0"/>
              <a:t>class Body implements </a:t>
            </a:r>
            <a:r>
              <a:rPr lang="en-US" dirty="0" err="1" smtClean="0"/>
              <a:t>CarElement</a:t>
            </a:r>
            <a:r>
              <a:rPr lang="en-US" dirty="0" smtClean="0"/>
              <a:t> {</a:t>
            </a:r>
          </a:p>
          <a:p>
            <a:pPr>
              <a:buNone/>
            </a:pPr>
            <a:r>
              <a:rPr lang="en-US" dirty="0" smtClean="0"/>
              <a:t>    public void accept(</a:t>
            </a:r>
            <a:r>
              <a:rPr lang="en-US" dirty="0" err="1" smtClean="0"/>
              <a:t>CarElementVisitor</a:t>
            </a:r>
            <a:r>
              <a:rPr lang="en-US" dirty="0" smtClean="0"/>
              <a:t> visitor) {</a:t>
            </a:r>
          </a:p>
          <a:p>
            <a:pPr>
              <a:buNone/>
            </a:pPr>
            <a:r>
              <a:rPr lang="en-US" dirty="0" smtClean="0"/>
              <a:t>        </a:t>
            </a:r>
            <a:r>
              <a:rPr lang="en-US" dirty="0" err="1" smtClean="0"/>
              <a:t>visitor.visit</a:t>
            </a:r>
            <a:r>
              <a:rPr lang="en-US" dirty="0" smtClean="0"/>
              <a:t>(this);</a:t>
            </a:r>
          </a:p>
          <a:p>
            <a:pPr>
              <a:buNone/>
            </a:pPr>
            <a:r>
              <a:rPr lang="en-US" dirty="0" smtClean="0"/>
              <a:t>    }</a:t>
            </a:r>
          </a:p>
          <a:p>
            <a:pPr>
              <a:buNone/>
            </a:pPr>
            <a:r>
              <a:rPr lang="en-US" dirty="0" smtClean="0"/>
              <a:t>}</a:t>
            </a:r>
          </a:p>
          <a:p>
            <a:pPr>
              <a:buNone/>
            </a:pPr>
            <a:r>
              <a:rPr lang="en-US" dirty="0" smtClean="0"/>
              <a:t> </a:t>
            </a:r>
          </a:p>
          <a:p>
            <a:pPr>
              <a:buNone/>
            </a:pPr>
            <a:r>
              <a:rPr lang="en-US" dirty="0" smtClean="0"/>
              <a:t>class Car implements </a:t>
            </a:r>
            <a:r>
              <a:rPr lang="en-US" dirty="0" err="1" smtClean="0"/>
              <a:t>CarElement</a:t>
            </a:r>
            <a:r>
              <a:rPr lang="en-US" dirty="0" smtClean="0"/>
              <a:t>{</a:t>
            </a:r>
          </a:p>
          <a:p>
            <a:pPr>
              <a:buNone/>
            </a:pPr>
            <a:r>
              <a:rPr lang="en-US" dirty="0" smtClean="0"/>
              <a:t>    </a:t>
            </a:r>
            <a:r>
              <a:rPr lang="en-US" dirty="0" err="1" smtClean="0"/>
              <a:t>CarElement</a:t>
            </a:r>
            <a:r>
              <a:rPr lang="en-US" dirty="0" smtClean="0"/>
              <a:t>[] elements;</a:t>
            </a:r>
          </a:p>
          <a:p>
            <a:pPr>
              <a:buNone/>
            </a:pPr>
            <a:r>
              <a:rPr lang="en-US" dirty="0" smtClean="0"/>
              <a:t>    public </a:t>
            </a:r>
            <a:r>
              <a:rPr lang="en-US" dirty="0" err="1" smtClean="0"/>
              <a:t>CarElement</a:t>
            </a:r>
            <a:r>
              <a:rPr lang="en-US" dirty="0" smtClean="0"/>
              <a:t>[] </a:t>
            </a:r>
            <a:r>
              <a:rPr lang="en-US" dirty="0" err="1" smtClean="0"/>
              <a:t>getElements</a:t>
            </a:r>
            <a:r>
              <a:rPr lang="en-US" dirty="0" smtClean="0"/>
              <a:t>() {</a:t>
            </a:r>
          </a:p>
          <a:p>
            <a:pPr>
              <a:buNone/>
            </a:pPr>
            <a:r>
              <a:rPr lang="en-US" dirty="0" smtClean="0"/>
              <a:t>        return </a:t>
            </a:r>
            <a:r>
              <a:rPr lang="en-US" dirty="0" err="1" smtClean="0"/>
              <a:t>elements.clone</a:t>
            </a:r>
            <a:r>
              <a:rPr lang="en-US" dirty="0" smtClean="0"/>
              <a:t>(); // Return a copy of the array of references.</a:t>
            </a:r>
          </a:p>
          <a:p>
            <a:pPr>
              <a:buNone/>
            </a:pPr>
            <a:r>
              <a:rPr lang="en-US" dirty="0" smtClean="0"/>
              <a:t>    }</a:t>
            </a:r>
          </a:p>
          <a:p>
            <a:pPr>
              <a:buNone/>
            </a:pPr>
            <a:r>
              <a:rPr lang="en-US" dirty="0" smtClean="0"/>
              <a:t>    public Car() {</a:t>
            </a:r>
          </a:p>
          <a:p>
            <a:pPr>
              <a:buNone/>
            </a:pPr>
            <a:r>
              <a:rPr lang="en-US" dirty="0" smtClean="0"/>
              <a:t>        </a:t>
            </a:r>
            <a:r>
              <a:rPr lang="en-US" dirty="0" err="1" smtClean="0"/>
              <a:t>this.elements</a:t>
            </a:r>
            <a:r>
              <a:rPr lang="en-US" dirty="0" smtClean="0"/>
              <a:t> = new </a:t>
            </a:r>
            <a:r>
              <a:rPr lang="en-US" dirty="0" err="1" smtClean="0"/>
              <a:t>CarElement</a:t>
            </a:r>
            <a:r>
              <a:rPr lang="en-US" dirty="0" smtClean="0"/>
              <a:t>[]</a:t>
            </a:r>
          </a:p>
          <a:p>
            <a:pPr>
              <a:buNone/>
            </a:pPr>
            <a:r>
              <a:rPr lang="en-US" dirty="0" smtClean="0"/>
              <a:t>          { new Wheel("front left"), new Wheel("front right"),</a:t>
            </a:r>
          </a:p>
          <a:p>
            <a:pPr>
              <a:buNone/>
            </a:pPr>
            <a:r>
              <a:rPr lang="en-US" dirty="0" smtClean="0"/>
              <a:t>            new Wheel("back left") , new Wheel("back right"),</a:t>
            </a:r>
          </a:p>
          <a:p>
            <a:pPr>
              <a:buNone/>
            </a:pPr>
            <a:r>
              <a:rPr lang="en-US" dirty="0" smtClean="0"/>
              <a:t>            new Body(), new Engine() };</a:t>
            </a:r>
          </a:p>
          <a:p>
            <a:pPr>
              <a:buNone/>
            </a:pPr>
            <a:r>
              <a:rPr lang="en-US" dirty="0" smtClean="0"/>
              <a:t>    }</a:t>
            </a:r>
          </a:p>
          <a:p>
            <a:pPr>
              <a:buNone/>
            </a:pPr>
            <a:r>
              <a:rPr lang="en-US" dirty="0" smtClean="0"/>
              <a:t>    public void accept(</a:t>
            </a:r>
            <a:r>
              <a:rPr lang="en-US" dirty="0" err="1" smtClean="0"/>
              <a:t>CarElementVisitor</a:t>
            </a:r>
            <a:r>
              <a:rPr lang="en-US" dirty="0" smtClean="0"/>
              <a:t> visitor) {   </a:t>
            </a:r>
          </a:p>
          <a:p>
            <a:pPr>
              <a:buNone/>
            </a:pPr>
            <a:r>
              <a:rPr lang="en-US" dirty="0" smtClean="0"/>
              <a:t>        for(</a:t>
            </a:r>
            <a:r>
              <a:rPr lang="en-US" dirty="0" err="1" smtClean="0"/>
              <a:t>CarElement</a:t>
            </a:r>
            <a:r>
              <a:rPr lang="en-US" dirty="0" smtClean="0"/>
              <a:t> element : </a:t>
            </a:r>
            <a:r>
              <a:rPr lang="en-US" dirty="0" err="1" smtClean="0"/>
              <a:t>this.getElements</a:t>
            </a:r>
            <a:r>
              <a:rPr lang="en-US" dirty="0" smtClean="0"/>
              <a:t>()) {</a:t>
            </a:r>
          </a:p>
          <a:p>
            <a:pPr>
              <a:buNone/>
            </a:pPr>
            <a:r>
              <a:rPr lang="en-US" dirty="0" smtClean="0"/>
              <a:t>            </a:t>
            </a:r>
            <a:r>
              <a:rPr lang="en-US" dirty="0" err="1" smtClean="0"/>
              <a:t>element.accept</a:t>
            </a:r>
            <a:r>
              <a:rPr lang="en-US" dirty="0" smtClean="0"/>
              <a:t>(visitor);</a:t>
            </a:r>
          </a:p>
          <a:p>
            <a:pPr>
              <a:buNone/>
            </a:pPr>
            <a:r>
              <a:rPr lang="en-US" dirty="0" smtClean="0"/>
              <a:t>        }</a:t>
            </a:r>
          </a:p>
          <a:p>
            <a:pPr>
              <a:buNone/>
            </a:pPr>
            <a:r>
              <a:rPr lang="en-US" dirty="0" smtClean="0"/>
              <a:t>        </a:t>
            </a:r>
            <a:r>
              <a:rPr lang="en-US" dirty="0" err="1" smtClean="0"/>
              <a:t>visitor.visit</a:t>
            </a:r>
            <a:r>
              <a:rPr lang="en-US" dirty="0" smtClean="0"/>
              <a:t>(this);       </a:t>
            </a:r>
          </a:p>
          <a:p>
            <a:pPr>
              <a:buNone/>
            </a:pPr>
            <a:r>
              <a:rPr lang="en-US" dirty="0" smtClean="0"/>
              <a:t>    }</a:t>
            </a:r>
          </a:p>
          <a:p>
            <a:pPr>
              <a:buNone/>
            </a:pPr>
            <a:r>
              <a:rPr lang="en-US" dirty="0" smtClean="0"/>
              <a:t>}</a:t>
            </a:r>
          </a:p>
          <a:p>
            <a:pPr>
              <a:buNone/>
            </a:pPr>
            <a:endParaRPr lang="en-US"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BO" dirty="0" err="1" smtClean="0"/>
              <a:t>Visitor</a:t>
            </a:r>
            <a:r>
              <a:rPr lang="es-BO" smtClean="0"/>
              <a:t> (Ejemplo)</a:t>
            </a:r>
            <a:endParaRPr lang="en-US"/>
          </a:p>
        </p:txBody>
      </p:sp>
      <p:sp>
        <p:nvSpPr>
          <p:cNvPr id="3" name="2 Marcador de contenido"/>
          <p:cNvSpPr>
            <a:spLocks noGrp="1"/>
          </p:cNvSpPr>
          <p:nvPr>
            <p:ph sz="half" idx="1"/>
          </p:nvPr>
        </p:nvSpPr>
        <p:spPr/>
        <p:txBody>
          <a:bodyPr>
            <a:noAutofit/>
          </a:bodyPr>
          <a:lstStyle/>
          <a:p>
            <a:pPr>
              <a:buNone/>
            </a:pPr>
            <a:r>
              <a:rPr lang="en-US" sz="1100" dirty="0" smtClean="0"/>
              <a:t>class </a:t>
            </a:r>
            <a:r>
              <a:rPr lang="en-US" sz="1100" dirty="0" err="1" smtClean="0"/>
              <a:t>CarElementPrintVisitor</a:t>
            </a:r>
            <a:r>
              <a:rPr lang="en-US" sz="1100" dirty="0" smtClean="0"/>
              <a:t> implements </a:t>
            </a:r>
            <a:r>
              <a:rPr lang="en-US" sz="1100" dirty="0" err="1" smtClean="0"/>
              <a:t>CarElementVisitor</a:t>
            </a:r>
            <a:r>
              <a:rPr lang="en-US" sz="1100" dirty="0" smtClean="0"/>
              <a:t> {</a:t>
            </a:r>
          </a:p>
          <a:p>
            <a:pPr>
              <a:buNone/>
            </a:pPr>
            <a:r>
              <a:rPr lang="en-US" sz="1100" dirty="0" smtClean="0"/>
              <a:t>    public void visit(Wheel </a:t>
            </a:r>
            <a:r>
              <a:rPr lang="en-US" sz="1100" dirty="0" err="1" smtClean="0"/>
              <a:t>wheel</a:t>
            </a:r>
            <a:r>
              <a:rPr lang="en-US" sz="1100" dirty="0" smtClean="0"/>
              <a:t>) {      </a:t>
            </a:r>
          </a:p>
          <a:p>
            <a:pPr>
              <a:buNone/>
            </a:pPr>
            <a:r>
              <a:rPr lang="en-US" sz="1100" dirty="0" smtClean="0"/>
              <a:t>        </a:t>
            </a:r>
            <a:r>
              <a:rPr lang="en-US" sz="1100" dirty="0" err="1" smtClean="0"/>
              <a:t>System.out.println</a:t>
            </a:r>
            <a:r>
              <a:rPr lang="en-US" sz="1100" dirty="0" smtClean="0"/>
              <a:t>("Visiting "+ </a:t>
            </a:r>
            <a:r>
              <a:rPr lang="en-US" sz="1100" dirty="0" err="1" smtClean="0"/>
              <a:t>wheel.getName</a:t>
            </a:r>
            <a:r>
              <a:rPr lang="en-US" sz="1100" dirty="0" smtClean="0"/>
              <a:t>()</a:t>
            </a:r>
          </a:p>
          <a:p>
            <a:pPr>
              <a:buNone/>
            </a:pPr>
            <a:r>
              <a:rPr lang="en-US" sz="1100" dirty="0" smtClean="0"/>
              <a:t>                            + " wheel");</a:t>
            </a:r>
          </a:p>
          <a:p>
            <a:pPr>
              <a:buNone/>
            </a:pPr>
            <a:r>
              <a:rPr lang="en-US" sz="1100" dirty="0" smtClean="0"/>
              <a:t>    }</a:t>
            </a:r>
          </a:p>
          <a:p>
            <a:pPr>
              <a:buNone/>
            </a:pPr>
            <a:r>
              <a:rPr lang="en-US" sz="1100" dirty="0" smtClean="0"/>
              <a:t> </a:t>
            </a:r>
          </a:p>
          <a:p>
            <a:pPr>
              <a:buNone/>
            </a:pPr>
            <a:r>
              <a:rPr lang="en-US" sz="1100" dirty="0" smtClean="0"/>
              <a:t>    public void visit(Engine </a:t>
            </a:r>
            <a:r>
              <a:rPr lang="en-US" sz="1100" dirty="0" err="1" smtClean="0"/>
              <a:t>engine</a:t>
            </a:r>
            <a:r>
              <a:rPr lang="en-US" sz="1100" dirty="0" smtClean="0"/>
              <a:t>) {</a:t>
            </a:r>
          </a:p>
          <a:p>
            <a:pPr>
              <a:buNone/>
            </a:pPr>
            <a:r>
              <a:rPr lang="en-US" sz="1100" dirty="0" smtClean="0"/>
              <a:t>        </a:t>
            </a:r>
            <a:r>
              <a:rPr lang="en-US" sz="1100" dirty="0" err="1" smtClean="0"/>
              <a:t>System.out.println</a:t>
            </a:r>
            <a:r>
              <a:rPr lang="en-US" sz="1100" dirty="0" smtClean="0"/>
              <a:t>("Visiting engine");</a:t>
            </a:r>
          </a:p>
          <a:p>
            <a:pPr>
              <a:buNone/>
            </a:pPr>
            <a:r>
              <a:rPr lang="en-US" sz="1100" dirty="0" smtClean="0"/>
              <a:t>    }</a:t>
            </a:r>
          </a:p>
          <a:p>
            <a:pPr>
              <a:buNone/>
            </a:pPr>
            <a:r>
              <a:rPr lang="en-US" sz="1100" dirty="0" smtClean="0"/>
              <a:t> </a:t>
            </a:r>
          </a:p>
          <a:p>
            <a:pPr>
              <a:buNone/>
            </a:pPr>
            <a:r>
              <a:rPr lang="en-US" sz="1100" dirty="0" smtClean="0"/>
              <a:t>    public void visit(Body </a:t>
            </a:r>
            <a:r>
              <a:rPr lang="en-US" sz="1100" dirty="0" err="1" smtClean="0"/>
              <a:t>body</a:t>
            </a:r>
            <a:r>
              <a:rPr lang="en-US" sz="1100" dirty="0" smtClean="0"/>
              <a:t>) {</a:t>
            </a:r>
          </a:p>
          <a:p>
            <a:pPr>
              <a:buNone/>
            </a:pPr>
            <a:r>
              <a:rPr lang="en-US" sz="1100" dirty="0" smtClean="0"/>
              <a:t>        </a:t>
            </a:r>
            <a:r>
              <a:rPr lang="en-US" sz="1100" dirty="0" err="1" smtClean="0"/>
              <a:t>System.out.println</a:t>
            </a:r>
            <a:r>
              <a:rPr lang="en-US" sz="1100" dirty="0" smtClean="0"/>
              <a:t>("Visiting body");</a:t>
            </a:r>
          </a:p>
          <a:p>
            <a:pPr>
              <a:buNone/>
            </a:pPr>
            <a:r>
              <a:rPr lang="en-US" sz="1100" dirty="0" smtClean="0"/>
              <a:t>    }</a:t>
            </a:r>
          </a:p>
          <a:p>
            <a:pPr>
              <a:buNone/>
            </a:pPr>
            <a:r>
              <a:rPr lang="en-US" sz="1100" dirty="0" smtClean="0"/>
              <a:t> </a:t>
            </a:r>
          </a:p>
          <a:p>
            <a:pPr>
              <a:buNone/>
            </a:pPr>
            <a:r>
              <a:rPr lang="en-US" sz="1100" dirty="0" smtClean="0"/>
              <a:t>    public void visit(Car </a:t>
            </a:r>
            <a:r>
              <a:rPr lang="en-US" sz="1100" dirty="0" err="1" smtClean="0"/>
              <a:t>car</a:t>
            </a:r>
            <a:r>
              <a:rPr lang="en-US" sz="1100" dirty="0" smtClean="0"/>
              <a:t>) {      </a:t>
            </a:r>
          </a:p>
          <a:p>
            <a:pPr>
              <a:buNone/>
            </a:pPr>
            <a:r>
              <a:rPr lang="en-US" sz="1100" dirty="0" smtClean="0"/>
              <a:t>        </a:t>
            </a:r>
            <a:r>
              <a:rPr lang="en-US" sz="1100" dirty="0" err="1" smtClean="0"/>
              <a:t>System.out.println</a:t>
            </a:r>
            <a:r>
              <a:rPr lang="en-US" sz="1100" dirty="0" smtClean="0"/>
              <a:t>("Visiting car");</a:t>
            </a:r>
          </a:p>
          <a:p>
            <a:pPr>
              <a:buNone/>
            </a:pPr>
            <a:r>
              <a:rPr lang="en-US" sz="1100" dirty="0" smtClean="0"/>
              <a:t>    }</a:t>
            </a:r>
          </a:p>
          <a:p>
            <a:pPr>
              <a:buNone/>
            </a:pPr>
            <a:r>
              <a:rPr lang="en-US" sz="1100" dirty="0" smtClean="0"/>
              <a:t>}</a:t>
            </a:r>
          </a:p>
          <a:p>
            <a:pPr>
              <a:buNone/>
            </a:pPr>
            <a:r>
              <a:rPr lang="en-US" sz="1100" dirty="0" smtClean="0"/>
              <a:t> </a:t>
            </a:r>
          </a:p>
          <a:p>
            <a:pPr>
              <a:buNone/>
            </a:pPr>
            <a:r>
              <a:rPr lang="en-US" sz="1100" dirty="0" smtClean="0"/>
              <a:t>class </a:t>
            </a:r>
            <a:r>
              <a:rPr lang="en-US" sz="1100" dirty="0" err="1" smtClean="0"/>
              <a:t>CarElementDoVisitor</a:t>
            </a:r>
            <a:r>
              <a:rPr lang="en-US" sz="1100" dirty="0" smtClean="0"/>
              <a:t> implements </a:t>
            </a:r>
            <a:r>
              <a:rPr lang="en-US" sz="1100" dirty="0" err="1" smtClean="0"/>
              <a:t>CarElementVisitor</a:t>
            </a:r>
            <a:r>
              <a:rPr lang="en-US" sz="1100" dirty="0" smtClean="0"/>
              <a:t> {</a:t>
            </a:r>
          </a:p>
          <a:p>
            <a:pPr>
              <a:buNone/>
            </a:pPr>
            <a:r>
              <a:rPr lang="en-US" sz="1100" dirty="0" smtClean="0"/>
              <a:t>    public void visit(Wheel </a:t>
            </a:r>
            <a:r>
              <a:rPr lang="en-US" sz="1100" dirty="0" err="1" smtClean="0"/>
              <a:t>wheel</a:t>
            </a:r>
            <a:r>
              <a:rPr lang="en-US" sz="1100" dirty="0" smtClean="0"/>
              <a:t>) {</a:t>
            </a:r>
          </a:p>
          <a:p>
            <a:pPr>
              <a:buNone/>
            </a:pPr>
            <a:r>
              <a:rPr lang="en-US" sz="1100" dirty="0" smtClean="0"/>
              <a:t>        </a:t>
            </a:r>
            <a:r>
              <a:rPr lang="en-US" sz="1100" dirty="0" err="1" smtClean="0"/>
              <a:t>System.out.println</a:t>
            </a:r>
            <a:r>
              <a:rPr lang="en-US" sz="1100" dirty="0" smtClean="0"/>
              <a:t>("Kicking my "+ </a:t>
            </a:r>
            <a:r>
              <a:rPr lang="en-US" sz="1100" dirty="0" err="1" smtClean="0"/>
              <a:t>wheel.getName</a:t>
            </a:r>
            <a:r>
              <a:rPr lang="en-US" sz="1100" dirty="0" smtClean="0"/>
              <a:t>() + " wheel");</a:t>
            </a:r>
          </a:p>
          <a:p>
            <a:pPr>
              <a:buNone/>
            </a:pPr>
            <a:r>
              <a:rPr lang="en-US" sz="1100" dirty="0" smtClean="0"/>
              <a:t>    }</a:t>
            </a:r>
          </a:p>
          <a:p>
            <a:pPr>
              <a:buNone/>
            </a:pPr>
            <a:r>
              <a:rPr lang="en-US" sz="1100" dirty="0" smtClean="0"/>
              <a:t> </a:t>
            </a:r>
          </a:p>
          <a:p>
            <a:pPr>
              <a:buNone/>
            </a:pPr>
            <a:r>
              <a:rPr lang="en-US" sz="1100" dirty="0" smtClean="0"/>
              <a:t>    public void visit(Engine </a:t>
            </a:r>
            <a:r>
              <a:rPr lang="en-US" sz="1100" dirty="0" err="1" smtClean="0"/>
              <a:t>engine</a:t>
            </a:r>
            <a:r>
              <a:rPr lang="en-US" sz="1100" dirty="0" smtClean="0"/>
              <a:t>) {</a:t>
            </a:r>
          </a:p>
          <a:p>
            <a:pPr>
              <a:buNone/>
            </a:pPr>
            <a:r>
              <a:rPr lang="en-US" sz="1100" dirty="0" smtClean="0"/>
              <a:t>        </a:t>
            </a:r>
            <a:r>
              <a:rPr lang="en-US" sz="1100" dirty="0" err="1" smtClean="0"/>
              <a:t>System.out.println</a:t>
            </a:r>
            <a:r>
              <a:rPr lang="en-US" sz="1100" dirty="0" smtClean="0"/>
              <a:t>("Starting my engine");</a:t>
            </a:r>
          </a:p>
          <a:p>
            <a:pPr>
              <a:buNone/>
            </a:pPr>
            <a:r>
              <a:rPr lang="en-US" sz="1100" dirty="0" smtClean="0"/>
              <a:t>    }</a:t>
            </a:r>
          </a:p>
          <a:p>
            <a:pPr>
              <a:buNone/>
            </a:pPr>
            <a:endParaRPr lang="en-US" sz="1100" dirty="0"/>
          </a:p>
        </p:txBody>
      </p:sp>
      <p:sp>
        <p:nvSpPr>
          <p:cNvPr id="4" name="3 Marcador de contenido"/>
          <p:cNvSpPr>
            <a:spLocks noGrp="1"/>
          </p:cNvSpPr>
          <p:nvPr>
            <p:ph sz="half" idx="2"/>
          </p:nvPr>
        </p:nvSpPr>
        <p:spPr/>
        <p:txBody>
          <a:bodyPr>
            <a:normAutofit fontScale="55000" lnSpcReduction="20000"/>
          </a:bodyPr>
          <a:lstStyle/>
          <a:p>
            <a:pPr>
              <a:buNone/>
            </a:pPr>
            <a:r>
              <a:rPr lang="en-US" dirty="0" smtClean="0"/>
              <a:t> </a:t>
            </a:r>
            <a:r>
              <a:rPr lang="en-US" dirty="0" smtClean="0"/>
              <a:t>    </a:t>
            </a:r>
            <a:r>
              <a:rPr lang="en-US" dirty="0" smtClean="0"/>
              <a:t>public void visit(Body </a:t>
            </a:r>
            <a:r>
              <a:rPr lang="en-US" dirty="0" err="1" smtClean="0"/>
              <a:t>body</a:t>
            </a:r>
            <a:r>
              <a:rPr lang="en-US" dirty="0" smtClean="0"/>
              <a:t>) {</a:t>
            </a:r>
          </a:p>
          <a:p>
            <a:pPr>
              <a:buNone/>
            </a:pPr>
            <a:r>
              <a:rPr lang="en-US" dirty="0" smtClean="0"/>
              <a:t>        </a:t>
            </a:r>
            <a:r>
              <a:rPr lang="en-US" dirty="0" err="1" smtClean="0"/>
              <a:t>System.out.println</a:t>
            </a:r>
            <a:r>
              <a:rPr lang="en-US" dirty="0" smtClean="0"/>
              <a:t>("Moving my body");</a:t>
            </a:r>
          </a:p>
          <a:p>
            <a:pPr>
              <a:buNone/>
            </a:pPr>
            <a:r>
              <a:rPr lang="en-US" dirty="0" smtClean="0"/>
              <a:t>    }</a:t>
            </a:r>
          </a:p>
          <a:p>
            <a:pPr>
              <a:buNone/>
            </a:pPr>
            <a:r>
              <a:rPr lang="en-US" dirty="0" smtClean="0"/>
              <a:t> </a:t>
            </a:r>
          </a:p>
          <a:p>
            <a:pPr>
              <a:buNone/>
            </a:pPr>
            <a:r>
              <a:rPr lang="en-US" dirty="0" smtClean="0"/>
              <a:t>    public void visit(Car </a:t>
            </a:r>
            <a:r>
              <a:rPr lang="en-US" dirty="0" err="1" smtClean="0"/>
              <a:t>car</a:t>
            </a:r>
            <a:r>
              <a:rPr lang="en-US" dirty="0" smtClean="0"/>
              <a:t>) {</a:t>
            </a:r>
          </a:p>
          <a:p>
            <a:pPr>
              <a:buNone/>
            </a:pPr>
            <a:r>
              <a:rPr lang="en-US" dirty="0" smtClean="0"/>
              <a:t>        </a:t>
            </a:r>
            <a:r>
              <a:rPr lang="en-US" dirty="0" err="1" smtClean="0"/>
              <a:t>System.out.println</a:t>
            </a:r>
            <a:r>
              <a:rPr lang="en-US" dirty="0" smtClean="0"/>
              <a:t>("Starting my car");</a:t>
            </a:r>
          </a:p>
          <a:p>
            <a:pPr>
              <a:buNone/>
            </a:pPr>
            <a:r>
              <a:rPr lang="en-US" dirty="0" smtClean="0"/>
              <a:t>    }</a:t>
            </a:r>
          </a:p>
          <a:p>
            <a:pPr>
              <a:buNone/>
            </a:pPr>
            <a:r>
              <a:rPr lang="en-US" dirty="0" smtClean="0"/>
              <a:t>}</a:t>
            </a:r>
          </a:p>
          <a:p>
            <a:pPr>
              <a:buNone/>
            </a:pPr>
            <a:endParaRPr lang="en-US" dirty="0" smtClean="0"/>
          </a:p>
          <a:p>
            <a:pPr>
              <a:buNone/>
            </a:pPr>
            <a:r>
              <a:rPr lang="en-US" dirty="0" smtClean="0"/>
              <a:t>public </a:t>
            </a:r>
            <a:r>
              <a:rPr lang="en-US" dirty="0" smtClean="0"/>
              <a:t>class </a:t>
            </a:r>
            <a:r>
              <a:rPr lang="en-US" dirty="0" err="1" smtClean="0"/>
              <a:t>VisitorDemo</a:t>
            </a:r>
            <a:r>
              <a:rPr lang="en-US" dirty="0" smtClean="0"/>
              <a:t> {</a:t>
            </a:r>
          </a:p>
          <a:p>
            <a:pPr>
              <a:buNone/>
            </a:pPr>
            <a:r>
              <a:rPr lang="en-US" dirty="0" smtClean="0"/>
              <a:t>    static public void main(String[] </a:t>
            </a:r>
            <a:r>
              <a:rPr lang="en-US" dirty="0" err="1" smtClean="0"/>
              <a:t>args</a:t>
            </a:r>
            <a:r>
              <a:rPr lang="en-US" dirty="0" smtClean="0"/>
              <a:t>){</a:t>
            </a:r>
          </a:p>
          <a:p>
            <a:pPr>
              <a:buNone/>
            </a:pPr>
            <a:r>
              <a:rPr lang="en-US" dirty="0" smtClean="0"/>
              <a:t>        Car </a:t>
            </a:r>
            <a:r>
              <a:rPr lang="en-US" dirty="0" err="1" smtClean="0"/>
              <a:t>car</a:t>
            </a:r>
            <a:r>
              <a:rPr lang="en-US" dirty="0" smtClean="0"/>
              <a:t> = new Car();</a:t>
            </a:r>
          </a:p>
          <a:p>
            <a:pPr>
              <a:buNone/>
            </a:pPr>
            <a:r>
              <a:rPr lang="en-US" dirty="0" smtClean="0"/>
              <a:t>        </a:t>
            </a:r>
            <a:r>
              <a:rPr lang="en-US" dirty="0" err="1" smtClean="0"/>
              <a:t>car.accept</a:t>
            </a:r>
            <a:r>
              <a:rPr lang="en-US" dirty="0" smtClean="0"/>
              <a:t>(new </a:t>
            </a:r>
            <a:r>
              <a:rPr lang="en-US" dirty="0" err="1" smtClean="0"/>
              <a:t>CarElementPrintVisitor</a:t>
            </a:r>
            <a:r>
              <a:rPr lang="en-US" dirty="0" smtClean="0"/>
              <a:t>());</a:t>
            </a:r>
          </a:p>
          <a:p>
            <a:pPr>
              <a:buNone/>
            </a:pPr>
            <a:r>
              <a:rPr lang="en-US" dirty="0" smtClean="0"/>
              <a:t>        </a:t>
            </a:r>
            <a:r>
              <a:rPr lang="en-US" dirty="0" err="1" smtClean="0"/>
              <a:t>car.accept</a:t>
            </a:r>
            <a:r>
              <a:rPr lang="en-US" dirty="0" smtClean="0"/>
              <a:t>(new </a:t>
            </a:r>
            <a:r>
              <a:rPr lang="en-US" dirty="0" err="1" smtClean="0"/>
              <a:t>CarElementDoVisitor</a:t>
            </a:r>
            <a:r>
              <a:rPr lang="en-US" dirty="0" smtClean="0"/>
              <a:t>());</a:t>
            </a:r>
          </a:p>
          <a:p>
            <a:pPr>
              <a:buNone/>
            </a:pPr>
            <a:r>
              <a:rPr lang="en-US" dirty="0" smtClean="0"/>
              <a:t>    }</a:t>
            </a:r>
          </a:p>
          <a:p>
            <a:pPr>
              <a:buNone/>
            </a:pPr>
            <a:r>
              <a:rPr lang="en-US" dirty="0" smtClean="0"/>
              <a:t>}</a:t>
            </a:r>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r>
              <a:rPr lang="es-ES" dirty="0" err="1" smtClean="0"/>
              <a:t>Chain</a:t>
            </a:r>
            <a:r>
              <a:rPr lang="es-ES" dirty="0" smtClean="0"/>
              <a:t> of </a:t>
            </a:r>
            <a:r>
              <a:rPr lang="es-ES" dirty="0" err="1" smtClean="0"/>
              <a:t>Responsability</a:t>
            </a:r>
            <a:r>
              <a:rPr lang="es-ES" dirty="0" smtClean="0"/>
              <a:t> (Ejemplo)</a:t>
            </a:r>
            <a:endParaRPr lang="en-US" dirty="0"/>
          </a:p>
        </p:txBody>
      </p:sp>
      <p:sp>
        <p:nvSpPr>
          <p:cNvPr id="4" name="3 Marcador de contenido"/>
          <p:cNvSpPr>
            <a:spLocks noGrp="1"/>
          </p:cNvSpPr>
          <p:nvPr>
            <p:ph sz="half" idx="1"/>
          </p:nvPr>
        </p:nvSpPr>
        <p:spPr/>
        <p:txBody>
          <a:bodyPr>
            <a:normAutofit fontScale="40000" lnSpcReduction="20000"/>
          </a:bodyPr>
          <a:lstStyle/>
          <a:p>
            <a:pPr>
              <a:buNone/>
            </a:pPr>
            <a:r>
              <a:rPr lang="en-US" dirty="0" smtClean="0"/>
              <a:t>abstract class Logger {</a:t>
            </a:r>
          </a:p>
          <a:p>
            <a:pPr>
              <a:buNone/>
            </a:pPr>
            <a:r>
              <a:rPr lang="en-US" dirty="0" smtClean="0"/>
              <a:t>    public static </a:t>
            </a:r>
            <a:r>
              <a:rPr lang="en-US" dirty="0" err="1" smtClean="0"/>
              <a:t>int</a:t>
            </a:r>
            <a:r>
              <a:rPr lang="en-US" dirty="0" smtClean="0"/>
              <a:t> ERR = 3;</a:t>
            </a:r>
          </a:p>
          <a:p>
            <a:pPr>
              <a:buNone/>
            </a:pPr>
            <a:r>
              <a:rPr lang="en-US" dirty="0" smtClean="0"/>
              <a:t>    public static </a:t>
            </a:r>
            <a:r>
              <a:rPr lang="en-US" dirty="0" err="1" smtClean="0"/>
              <a:t>int</a:t>
            </a:r>
            <a:r>
              <a:rPr lang="en-US" dirty="0" smtClean="0"/>
              <a:t> NOTICE = 5;</a:t>
            </a:r>
          </a:p>
          <a:p>
            <a:pPr>
              <a:buNone/>
            </a:pPr>
            <a:r>
              <a:rPr lang="en-US" dirty="0" smtClean="0"/>
              <a:t>    public static </a:t>
            </a:r>
            <a:r>
              <a:rPr lang="en-US" dirty="0" err="1" smtClean="0"/>
              <a:t>int</a:t>
            </a:r>
            <a:r>
              <a:rPr lang="en-US" dirty="0" smtClean="0"/>
              <a:t> DEBUG = 7;</a:t>
            </a:r>
          </a:p>
          <a:p>
            <a:pPr>
              <a:buNone/>
            </a:pPr>
            <a:r>
              <a:rPr lang="en-US" dirty="0" smtClean="0"/>
              <a:t>    protected </a:t>
            </a:r>
            <a:r>
              <a:rPr lang="en-US" dirty="0" err="1" smtClean="0"/>
              <a:t>int</a:t>
            </a:r>
            <a:r>
              <a:rPr lang="en-US" dirty="0" smtClean="0"/>
              <a:t> mask;</a:t>
            </a:r>
          </a:p>
          <a:p>
            <a:pPr>
              <a:buNone/>
            </a:pPr>
            <a:r>
              <a:rPr lang="en-US" dirty="0" smtClean="0"/>
              <a:t> </a:t>
            </a:r>
          </a:p>
          <a:p>
            <a:pPr>
              <a:buNone/>
            </a:pPr>
            <a:r>
              <a:rPr lang="en-US" dirty="0" smtClean="0"/>
              <a:t>    // The next element in the chain of responsibility</a:t>
            </a:r>
          </a:p>
          <a:p>
            <a:pPr>
              <a:buNone/>
            </a:pPr>
            <a:r>
              <a:rPr lang="en-US" dirty="0" smtClean="0"/>
              <a:t>    protected Logger next;</a:t>
            </a:r>
          </a:p>
          <a:p>
            <a:pPr>
              <a:buNone/>
            </a:pPr>
            <a:r>
              <a:rPr lang="en-US" dirty="0" smtClean="0"/>
              <a:t>    public Logger </a:t>
            </a:r>
            <a:r>
              <a:rPr lang="en-US" dirty="0" err="1" smtClean="0"/>
              <a:t>setNext</a:t>
            </a:r>
            <a:r>
              <a:rPr lang="en-US" dirty="0" smtClean="0"/>
              <a:t>(Logger l) {</a:t>
            </a:r>
          </a:p>
          <a:p>
            <a:pPr>
              <a:buNone/>
            </a:pPr>
            <a:r>
              <a:rPr lang="en-US" dirty="0" smtClean="0"/>
              <a:t>        next = l;</a:t>
            </a:r>
          </a:p>
          <a:p>
            <a:pPr>
              <a:buNone/>
            </a:pPr>
            <a:r>
              <a:rPr lang="en-US" dirty="0" smtClean="0"/>
              <a:t>        return l;</a:t>
            </a:r>
          </a:p>
          <a:p>
            <a:pPr>
              <a:buNone/>
            </a:pPr>
            <a:r>
              <a:rPr lang="en-US" dirty="0" smtClean="0"/>
              <a:t>    }</a:t>
            </a:r>
          </a:p>
          <a:p>
            <a:pPr>
              <a:buNone/>
            </a:pPr>
            <a:r>
              <a:rPr lang="en-US" dirty="0" smtClean="0"/>
              <a:t>    public void message(String </a:t>
            </a:r>
            <a:r>
              <a:rPr lang="en-US" dirty="0" err="1" smtClean="0"/>
              <a:t>msg</a:t>
            </a:r>
            <a:r>
              <a:rPr lang="en-US" dirty="0" smtClean="0"/>
              <a:t>, </a:t>
            </a:r>
            <a:r>
              <a:rPr lang="en-US" dirty="0" err="1" smtClean="0"/>
              <a:t>int</a:t>
            </a:r>
            <a:r>
              <a:rPr lang="en-US" dirty="0" smtClean="0"/>
              <a:t> priority) {</a:t>
            </a:r>
          </a:p>
          <a:p>
            <a:pPr>
              <a:buNone/>
            </a:pPr>
            <a:r>
              <a:rPr lang="en-US" dirty="0" smtClean="0"/>
              <a:t>        if (priority &lt;= mask) {</a:t>
            </a:r>
          </a:p>
          <a:p>
            <a:pPr>
              <a:buNone/>
            </a:pPr>
            <a:r>
              <a:rPr lang="en-US" dirty="0" smtClean="0"/>
              <a:t>            </a:t>
            </a:r>
            <a:r>
              <a:rPr lang="en-US" dirty="0" err="1" smtClean="0"/>
              <a:t>writeMessage</a:t>
            </a:r>
            <a:r>
              <a:rPr lang="en-US" dirty="0" smtClean="0"/>
              <a:t>(</a:t>
            </a:r>
            <a:r>
              <a:rPr lang="en-US" dirty="0" err="1" smtClean="0"/>
              <a:t>msg</a:t>
            </a:r>
            <a:r>
              <a:rPr lang="en-US" dirty="0" smtClean="0"/>
              <a:t>);</a:t>
            </a:r>
          </a:p>
          <a:p>
            <a:pPr>
              <a:buNone/>
            </a:pPr>
            <a:r>
              <a:rPr lang="en-US" dirty="0" smtClean="0"/>
              <a:t>        }</a:t>
            </a:r>
          </a:p>
          <a:p>
            <a:pPr>
              <a:buNone/>
            </a:pPr>
            <a:r>
              <a:rPr lang="en-US" dirty="0" smtClean="0"/>
              <a:t>        if (next != null) {</a:t>
            </a:r>
          </a:p>
          <a:p>
            <a:pPr>
              <a:buNone/>
            </a:pPr>
            <a:r>
              <a:rPr lang="en-US" dirty="0" smtClean="0"/>
              <a:t>            </a:t>
            </a:r>
            <a:r>
              <a:rPr lang="en-US" dirty="0" err="1" smtClean="0"/>
              <a:t>next.message</a:t>
            </a:r>
            <a:r>
              <a:rPr lang="en-US" dirty="0" smtClean="0"/>
              <a:t>(</a:t>
            </a:r>
            <a:r>
              <a:rPr lang="en-US" dirty="0" err="1" smtClean="0"/>
              <a:t>msg</a:t>
            </a:r>
            <a:r>
              <a:rPr lang="en-US" dirty="0" smtClean="0"/>
              <a:t>, priority);</a:t>
            </a:r>
          </a:p>
          <a:p>
            <a:pPr>
              <a:buNone/>
            </a:pPr>
            <a:r>
              <a:rPr lang="en-US" dirty="0" smtClean="0"/>
              <a:t>        }</a:t>
            </a:r>
          </a:p>
          <a:p>
            <a:pPr>
              <a:buNone/>
            </a:pPr>
            <a:r>
              <a:rPr lang="en-US" dirty="0" smtClean="0"/>
              <a:t>    }</a:t>
            </a:r>
          </a:p>
          <a:p>
            <a:pPr>
              <a:buNone/>
            </a:pPr>
            <a:r>
              <a:rPr lang="en-US" dirty="0" smtClean="0"/>
              <a:t>    abstract protected void </a:t>
            </a:r>
            <a:r>
              <a:rPr lang="en-US" dirty="0" err="1" smtClean="0"/>
              <a:t>writeMessage</a:t>
            </a:r>
            <a:r>
              <a:rPr lang="en-US" dirty="0" smtClean="0"/>
              <a:t>(String </a:t>
            </a:r>
            <a:r>
              <a:rPr lang="en-US" dirty="0" err="1" smtClean="0"/>
              <a:t>msg</a:t>
            </a:r>
            <a:r>
              <a:rPr lang="en-US" dirty="0" smtClean="0"/>
              <a:t>);</a:t>
            </a:r>
          </a:p>
          <a:p>
            <a:pPr>
              <a:buNone/>
            </a:pPr>
            <a:r>
              <a:rPr lang="en-US" dirty="0" smtClean="0"/>
              <a:t>}</a:t>
            </a:r>
          </a:p>
          <a:p>
            <a:pPr>
              <a:buNone/>
            </a:pPr>
            <a:endParaRPr lang="es-BO" dirty="0" smtClean="0"/>
          </a:p>
          <a:p>
            <a:pPr>
              <a:buNone/>
            </a:pPr>
            <a:r>
              <a:rPr lang="en-US" dirty="0" smtClean="0"/>
              <a:t>class </a:t>
            </a:r>
            <a:r>
              <a:rPr lang="en-US" dirty="0" err="1" smtClean="0"/>
              <a:t>StdoutLogger</a:t>
            </a:r>
            <a:r>
              <a:rPr lang="en-US" dirty="0" smtClean="0"/>
              <a:t> extends Logger {</a:t>
            </a:r>
          </a:p>
          <a:p>
            <a:pPr>
              <a:buNone/>
            </a:pPr>
            <a:r>
              <a:rPr lang="en-US" dirty="0" smtClean="0"/>
              <a:t>    public </a:t>
            </a:r>
            <a:r>
              <a:rPr lang="en-US" dirty="0" err="1" smtClean="0"/>
              <a:t>StdoutLogger</a:t>
            </a:r>
            <a:r>
              <a:rPr lang="en-US" dirty="0" smtClean="0"/>
              <a:t>(</a:t>
            </a:r>
            <a:r>
              <a:rPr lang="en-US" dirty="0" err="1" smtClean="0"/>
              <a:t>int</a:t>
            </a:r>
            <a:r>
              <a:rPr lang="en-US" dirty="0" smtClean="0"/>
              <a:t> mask) { </a:t>
            </a:r>
          </a:p>
          <a:p>
            <a:pPr>
              <a:buNone/>
            </a:pPr>
            <a:r>
              <a:rPr lang="en-US" dirty="0" smtClean="0"/>
              <a:t>        </a:t>
            </a:r>
            <a:r>
              <a:rPr lang="en-US" dirty="0" err="1" smtClean="0"/>
              <a:t>this.mask</a:t>
            </a:r>
            <a:r>
              <a:rPr lang="en-US" dirty="0" smtClean="0"/>
              <a:t> = mask;</a:t>
            </a:r>
          </a:p>
          <a:p>
            <a:pPr>
              <a:buNone/>
            </a:pPr>
            <a:r>
              <a:rPr lang="en-US" dirty="0" smtClean="0"/>
              <a:t>    }</a:t>
            </a:r>
          </a:p>
          <a:p>
            <a:pPr>
              <a:buNone/>
            </a:pPr>
            <a:r>
              <a:rPr lang="en-US" dirty="0" smtClean="0"/>
              <a:t>    protected void </a:t>
            </a:r>
            <a:r>
              <a:rPr lang="en-US" dirty="0" err="1" smtClean="0"/>
              <a:t>writeMessage</a:t>
            </a:r>
            <a:r>
              <a:rPr lang="en-US" dirty="0" smtClean="0"/>
              <a:t>(String </a:t>
            </a:r>
            <a:r>
              <a:rPr lang="en-US" dirty="0" err="1" smtClean="0"/>
              <a:t>msg</a:t>
            </a:r>
            <a:r>
              <a:rPr lang="en-US" dirty="0" smtClean="0"/>
              <a:t>) {</a:t>
            </a:r>
          </a:p>
          <a:p>
            <a:pPr>
              <a:buNone/>
            </a:pPr>
            <a:r>
              <a:rPr lang="en-US" dirty="0" smtClean="0"/>
              <a:t>        </a:t>
            </a:r>
            <a:r>
              <a:rPr lang="en-US" dirty="0" err="1" smtClean="0"/>
              <a:t>System.out.println</a:t>
            </a:r>
            <a:r>
              <a:rPr lang="en-US" dirty="0" smtClean="0"/>
              <a:t>("Writing to </a:t>
            </a:r>
            <a:r>
              <a:rPr lang="en-US" dirty="0" err="1" smtClean="0"/>
              <a:t>stdout</a:t>
            </a:r>
            <a:r>
              <a:rPr lang="en-US" dirty="0" smtClean="0"/>
              <a:t>: " + </a:t>
            </a:r>
            <a:r>
              <a:rPr lang="en-US" dirty="0" err="1" smtClean="0"/>
              <a:t>msg</a:t>
            </a:r>
            <a:r>
              <a:rPr lang="en-US" dirty="0" smtClean="0"/>
              <a:t>);</a:t>
            </a:r>
          </a:p>
          <a:p>
            <a:pPr>
              <a:buNone/>
            </a:pPr>
            <a:r>
              <a:rPr lang="en-US" dirty="0" smtClean="0"/>
              <a:t>    }</a:t>
            </a:r>
          </a:p>
          <a:p>
            <a:pPr>
              <a:buNone/>
            </a:pPr>
            <a:r>
              <a:rPr lang="en-US" dirty="0" smtClean="0"/>
              <a:t>}</a:t>
            </a:r>
          </a:p>
          <a:p>
            <a:pPr>
              <a:buNone/>
            </a:pPr>
            <a:endParaRPr lang="en-US" dirty="0"/>
          </a:p>
        </p:txBody>
      </p:sp>
      <p:sp>
        <p:nvSpPr>
          <p:cNvPr id="5" name="4 Marcador de contenido"/>
          <p:cNvSpPr>
            <a:spLocks noGrp="1"/>
          </p:cNvSpPr>
          <p:nvPr>
            <p:ph sz="half" idx="2"/>
          </p:nvPr>
        </p:nvSpPr>
        <p:spPr/>
        <p:txBody>
          <a:bodyPr>
            <a:normAutofit fontScale="40000" lnSpcReduction="20000"/>
          </a:bodyPr>
          <a:lstStyle/>
          <a:p>
            <a:pPr>
              <a:buNone/>
            </a:pPr>
            <a:r>
              <a:rPr lang="en-US" dirty="0" smtClean="0"/>
              <a:t>class </a:t>
            </a:r>
            <a:r>
              <a:rPr lang="en-US" dirty="0" err="1" smtClean="0"/>
              <a:t>EmailLogger</a:t>
            </a:r>
            <a:r>
              <a:rPr lang="en-US" dirty="0" smtClean="0"/>
              <a:t> extends Logger {</a:t>
            </a:r>
          </a:p>
          <a:p>
            <a:pPr>
              <a:buNone/>
            </a:pPr>
            <a:r>
              <a:rPr lang="en-US" dirty="0" smtClean="0"/>
              <a:t>    public </a:t>
            </a:r>
            <a:r>
              <a:rPr lang="en-US" dirty="0" err="1" smtClean="0"/>
              <a:t>EmailLogger</a:t>
            </a:r>
            <a:r>
              <a:rPr lang="en-US" dirty="0" smtClean="0"/>
              <a:t>(</a:t>
            </a:r>
            <a:r>
              <a:rPr lang="en-US" dirty="0" err="1" smtClean="0"/>
              <a:t>int</a:t>
            </a:r>
            <a:r>
              <a:rPr lang="en-US" dirty="0" smtClean="0"/>
              <a:t> mask) {</a:t>
            </a:r>
          </a:p>
          <a:p>
            <a:pPr>
              <a:buNone/>
            </a:pPr>
            <a:r>
              <a:rPr lang="en-US" dirty="0" smtClean="0"/>
              <a:t>        </a:t>
            </a:r>
            <a:r>
              <a:rPr lang="en-US" dirty="0" err="1" smtClean="0"/>
              <a:t>this.mask</a:t>
            </a:r>
            <a:r>
              <a:rPr lang="en-US" dirty="0" smtClean="0"/>
              <a:t> = mask;</a:t>
            </a:r>
          </a:p>
          <a:p>
            <a:pPr>
              <a:buNone/>
            </a:pPr>
            <a:r>
              <a:rPr lang="en-US" dirty="0" smtClean="0"/>
              <a:t>    }</a:t>
            </a:r>
          </a:p>
          <a:p>
            <a:pPr>
              <a:buNone/>
            </a:pPr>
            <a:r>
              <a:rPr lang="en-US" dirty="0" smtClean="0"/>
              <a:t>    protected void </a:t>
            </a:r>
            <a:r>
              <a:rPr lang="en-US" dirty="0" err="1" smtClean="0"/>
              <a:t>writeMessage</a:t>
            </a:r>
            <a:r>
              <a:rPr lang="en-US" dirty="0" smtClean="0"/>
              <a:t>(String </a:t>
            </a:r>
            <a:r>
              <a:rPr lang="en-US" dirty="0" err="1" smtClean="0"/>
              <a:t>msg</a:t>
            </a:r>
            <a:r>
              <a:rPr lang="en-US" dirty="0" smtClean="0"/>
              <a:t>) {</a:t>
            </a:r>
          </a:p>
          <a:p>
            <a:pPr>
              <a:buNone/>
            </a:pPr>
            <a:r>
              <a:rPr lang="en-US" dirty="0" smtClean="0"/>
              <a:t>        </a:t>
            </a:r>
            <a:r>
              <a:rPr lang="en-US" dirty="0" err="1" smtClean="0"/>
              <a:t>System.out.println</a:t>
            </a:r>
            <a:r>
              <a:rPr lang="en-US" dirty="0" smtClean="0"/>
              <a:t>("Sending via email: " + </a:t>
            </a:r>
            <a:r>
              <a:rPr lang="en-US" dirty="0" err="1" smtClean="0"/>
              <a:t>msg</a:t>
            </a:r>
            <a:r>
              <a:rPr lang="en-US" dirty="0" smtClean="0"/>
              <a:t>);</a:t>
            </a:r>
          </a:p>
          <a:p>
            <a:pPr>
              <a:buNone/>
            </a:pPr>
            <a:r>
              <a:rPr lang="en-US" dirty="0" smtClean="0"/>
              <a:t>    }</a:t>
            </a:r>
          </a:p>
          <a:p>
            <a:pPr>
              <a:buNone/>
            </a:pPr>
            <a:r>
              <a:rPr lang="en-US" dirty="0" smtClean="0"/>
              <a:t>}</a:t>
            </a:r>
          </a:p>
          <a:p>
            <a:pPr>
              <a:buNone/>
            </a:pPr>
            <a:r>
              <a:rPr lang="en-US" dirty="0" smtClean="0"/>
              <a:t> </a:t>
            </a:r>
          </a:p>
          <a:p>
            <a:pPr>
              <a:buNone/>
            </a:pPr>
            <a:r>
              <a:rPr lang="en-US" dirty="0" smtClean="0"/>
              <a:t>class </a:t>
            </a:r>
            <a:r>
              <a:rPr lang="en-US" dirty="0" err="1" smtClean="0"/>
              <a:t>StderrLogger</a:t>
            </a:r>
            <a:r>
              <a:rPr lang="en-US" dirty="0" smtClean="0"/>
              <a:t> extends Logger {</a:t>
            </a:r>
          </a:p>
          <a:p>
            <a:pPr>
              <a:buNone/>
            </a:pPr>
            <a:r>
              <a:rPr lang="en-US" dirty="0" smtClean="0"/>
              <a:t>    public </a:t>
            </a:r>
            <a:r>
              <a:rPr lang="en-US" dirty="0" err="1" smtClean="0"/>
              <a:t>StderrLogger</a:t>
            </a:r>
            <a:r>
              <a:rPr lang="en-US" dirty="0" smtClean="0"/>
              <a:t>(</a:t>
            </a:r>
            <a:r>
              <a:rPr lang="en-US" dirty="0" err="1" smtClean="0"/>
              <a:t>int</a:t>
            </a:r>
            <a:r>
              <a:rPr lang="en-US" dirty="0" smtClean="0"/>
              <a:t> mask) {</a:t>
            </a:r>
          </a:p>
          <a:p>
            <a:pPr>
              <a:buNone/>
            </a:pPr>
            <a:r>
              <a:rPr lang="en-US" dirty="0" smtClean="0"/>
              <a:t>        </a:t>
            </a:r>
            <a:r>
              <a:rPr lang="en-US" dirty="0" err="1" smtClean="0"/>
              <a:t>this.mask</a:t>
            </a:r>
            <a:r>
              <a:rPr lang="en-US" dirty="0" smtClean="0"/>
              <a:t> = mask;</a:t>
            </a:r>
          </a:p>
          <a:p>
            <a:pPr>
              <a:buNone/>
            </a:pPr>
            <a:r>
              <a:rPr lang="en-US" dirty="0" smtClean="0"/>
              <a:t>    }</a:t>
            </a:r>
          </a:p>
          <a:p>
            <a:pPr>
              <a:buNone/>
            </a:pPr>
            <a:r>
              <a:rPr lang="en-US" dirty="0" smtClean="0"/>
              <a:t>    protected void </a:t>
            </a:r>
            <a:r>
              <a:rPr lang="en-US" dirty="0" err="1" smtClean="0"/>
              <a:t>writeMessage</a:t>
            </a:r>
            <a:r>
              <a:rPr lang="en-US" dirty="0" smtClean="0"/>
              <a:t>(String </a:t>
            </a:r>
            <a:r>
              <a:rPr lang="en-US" dirty="0" err="1" smtClean="0"/>
              <a:t>msg</a:t>
            </a:r>
            <a:r>
              <a:rPr lang="en-US" dirty="0" smtClean="0"/>
              <a:t>) {</a:t>
            </a:r>
          </a:p>
          <a:p>
            <a:pPr>
              <a:buNone/>
            </a:pPr>
            <a:r>
              <a:rPr lang="en-US" dirty="0" smtClean="0"/>
              <a:t>        </a:t>
            </a:r>
            <a:r>
              <a:rPr lang="en-US" dirty="0" err="1" smtClean="0"/>
              <a:t>System.err.println</a:t>
            </a:r>
            <a:r>
              <a:rPr lang="en-US" dirty="0" smtClean="0"/>
              <a:t>("Sending to </a:t>
            </a:r>
            <a:r>
              <a:rPr lang="en-US" dirty="0" err="1" smtClean="0"/>
              <a:t>stderr</a:t>
            </a:r>
            <a:r>
              <a:rPr lang="en-US" dirty="0" smtClean="0"/>
              <a:t>: " + </a:t>
            </a:r>
            <a:r>
              <a:rPr lang="en-US" dirty="0" err="1" smtClean="0"/>
              <a:t>msg</a:t>
            </a:r>
            <a:r>
              <a:rPr lang="en-US" dirty="0" smtClean="0"/>
              <a:t>);</a:t>
            </a:r>
          </a:p>
          <a:p>
            <a:pPr>
              <a:buNone/>
            </a:pPr>
            <a:r>
              <a:rPr lang="en-US" dirty="0" smtClean="0"/>
              <a:t>    }</a:t>
            </a:r>
          </a:p>
          <a:p>
            <a:pPr>
              <a:buNone/>
            </a:pPr>
            <a:r>
              <a:rPr lang="en-US" dirty="0" smtClean="0"/>
              <a:t>}</a:t>
            </a:r>
          </a:p>
          <a:p>
            <a:pPr>
              <a:buNone/>
            </a:pPr>
            <a:r>
              <a:rPr lang="en-US" dirty="0" smtClean="0"/>
              <a:t> </a:t>
            </a:r>
          </a:p>
          <a:p>
            <a:pPr>
              <a:buNone/>
            </a:pPr>
            <a:r>
              <a:rPr lang="en-US" dirty="0" smtClean="0"/>
              <a:t>public class </a:t>
            </a:r>
            <a:r>
              <a:rPr lang="en-US" dirty="0" err="1" smtClean="0"/>
              <a:t>ChainOfResponsibilityExample</a:t>
            </a:r>
            <a:r>
              <a:rPr lang="en-US" dirty="0" smtClean="0"/>
              <a:t> {</a:t>
            </a:r>
          </a:p>
          <a:p>
            <a:pPr>
              <a:buNone/>
            </a:pPr>
            <a:r>
              <a:rPr lang="en-US" dirty="0" smtClean="0"/>
              <a:t>    public static void main(String[] </a:t>
            </a:r>
            <a:r>
              <a:rPr lang="en-US" dirty="0" err="1" smtClean="0"/>
              <a:t>args</a:t>
            </a:r>
            <a:r>
              <a:rPr lang="en-US" dirty="0" smtClean="0"/>
              <a:t>) {</a:t>
            </a:r>
          </a:p>
          <a:p>
            <a:pPr>
              <a:buNone/>
            </a:pPr>
            <a:r>
              <a:rPr lang="en-US" dirty="0" smtClean="0"/>
              <a:t>        // Build the chain of responsibility</a:t>
            </a:r>
          </a:p>
          <a:p>
            <a:pPr>
              <a:buNone/>
            </a:pPr>
            <a:r>
              <a:rPr lang="en-US" dirty="0" smtClean="0"/>
              <a:t>        Logger l,l1;</a:t>
            </a:r>
          </a:p>
          <a:p>
            <a:pPr>
              <a:buNone/>
            </a:pPr>
            <a:r>
              <a:rPr lang="en-US" dirty="0" smtClean="0"/>
              <a:t>        l1 = l = new </a:t>
            </a:r>
            <a:r>
              <a:rPr lang="en-US" dirty="0" err="1" smtClean="0"/>
              <a:t>StdoutLogger</a:t>
            </a:r>
            <a:r>
              <a:rPr lang="en-US" dirty="0" smtClean="0"/>
              <a:t>(</a:t>
            </a:r>
            <a:r>
              <a:rPr lang="en-US" dirty="0" err="1" smtClean="0"/>
              <a:t>Logger.DEBUG</a:t>
            </a:r>
            <a:r>
              <a:rPr lang="en-US" dirty="0" smtClean="0"/>
              <a:t>);</a:t>
            </a:r>
          </a:p>
          <a:p>
            <a:pPr>
              <a:buNone/>
            </a:pPr>
            <a:r>
              <a:rPr lang="en-US" dirty="0" smtClean="0"/>
              <a:t>        l1 = l1.setNext(new </a:t>
            </a:r>
            <a:r>
              <a:rPr lang="en-US" dirty="0" err="1" smtClean="0"/>
              <a:t>EmailLogger</a:t>
            </a:r>
            <a:r>
              <a:rPr lang="en-US" dirty="0" smtClean="0"/>
              <a:t>(</a:t>
            </a:r>
            <a:r>
              <a:rPr lang="en-US" dirty="0" err="1" smtClean="0"/>
              <a:t>Logger.NOTICE</a:t>
            </a:r>
            <a:r>
              <a:rPr lang="en-US" dirty="0" smtClean="0"/>
              <a:t>));</a:t>
            </a:r>
          </a:p>
          <a:p>
            <a:pPr>
              <a:buNone/>
            </a:pPr>
            <a:r>
              <a:rPr lang="en-US" dirty="0" smtClean="0"/>
              <a:t>        l1 = l1.setNext(new </a:t>
            </a:r>
            <a:r>
              <a:rPr lang="en-US" dirty="0" err="1" smtClean="0"/>
              <a:t>StderrLogger</a:t>
            </a:r>
            <a:r>
              <a:rPr lang="en-US" dirty="0" smtClean="0"/>
              <a:t>(Logger.ERR));</a:t>
            </a:r>
          </a:p>
          <a:p>
            <a:pPr>
              <a:buNone/>
            </a:pPr>
            <a:r>
              <a:rPr lang="en-US" dirty="0" smtClean="0"/>
              <a:t>        // Handled by </a:t>
            </a:r>
            <a:r>
              <a:rPr lang="en-US" dirty="0" err="1" smtClean="0"/>
              <a:t>StdoutLogger</a:t>
            </a:r>
            <a:endParaRPr lang="en-US" dirty="0" smtClean="0"/>
          </a:p>
          <a:p>
            <a:pPr>
              <a:buNone/>
            </a:pPr>
            <a:r>
              <a:rPr lang="en-US" dirty="0" smtClean="0"/>
              <a:t>        </a:t>
            </a:r>
            <a:r>
              <a:rPr lang="en-US" dirty="0" err="1" smtClean="0"/>
              <a:t>l.message</a:t>
            </a:r>
            <a:r>
              <a:rPr lang="en-US" dirty="0" smtClean="0"/>
              <a:t>("Entering function y.", </a:t>
            </a:r>
            <a:r>
              <a:rPr lang="en-US" dirty="0" err="1" smtClean="0"/>
              <a:t>Logger.DEBUG</a:t>
            </a:r>
            <a:r>
              <a:rPr lang="en-US" dirty="0" smtClean="0"/>
              <a:t>);</a:t>
            </a:r>
          </a:p>
          <a:p>
            <a:pPr>
              <a:buNone/>
            </a:pPr>
            <a:r>
              <a:rPr lang="en-US" dirty="0" smtClean="0"/>
              <a:t>        // Handled by </a:t>
            </a:r>
            <a:r>
              <a:rPr lang="en-US" dirty="0" err="1" smtClean="0"/>
              <a:t>StdoutLogger</a:t>
            </a:r>
            <a:r>
              <a:rPr lang="en-US" dirty="0" smtClean="0"/>
              <a:t> and </a:t>
            </a:r>
            <a:r>
              <a:rPr lang="en-US" dirty="0" err="1" smtClean="0"/>
              <a:t>EmailLogger</a:t>
            </a:r>
            <a:endParaRPr lang="en-US" dirty="0" smtClean="0"/>
          </a:p>
          <a:p>
            <a:pPr>
              <a:buNone/>
            </a:pPr>
            <a:r>
              <a:rPr lang="en-US" dirty="0" smtClean="0"/>
              <a:t>        </a:t>
            </a:r>
            <a:r>
              <a:rPr lang="en-US" dirty="0" err="1" smtClean="0"/>
              <a:t>l.message</a:t>
            </a:r>
            <a:r>
              <a:rPr lang="en-US" dirty="0" smtClean="0"/>
              <a:t>("Step1 completed.", </a:t>
            </a:r>
            <a:r>
              <a:rPr lang="en-US" dirty="0" err="1" smtClean="0"/>
              <a:t>Logger.NOTICE</a:t>
            </a:r>
            <a:r>
              <a:rPr lang="en-US" dirty="0" smtClean="0"/>
              <a:t>);</a:t>
            </a:r>
          </a:p>
          <a:p>
            <a:pPr>
              <a:buNone/>
            </a:pPr>
            <a:r>
              <a:rPr lang="en-US" dirty="0" smtClean="0"/>
              <a:t>        // Handled by all three loggers</a:t>
            </a:r>
          </a:p>
          <a:p>
            <a:pPr>
              <a:buNone/>
            </a:pPr>
            <a:r>
              <a:rPr lang="en-US" dirty="0" smtClean="0"/>
              <a:t>        </a:t>
            </a:r>
            <a:r>
              <a:rPr lang="en-US" dirty="0" err="1" smtClean="0"/>
              <a:t>l.message</a:t>
            </a:r>
            <a:r>
              <a:rPr lang="en-US" dirty="0" smtClean="0"/>
              <a:t>("An error has occurred.", Logger.ERR);</a:t>
            </a:r>
          </a:p>
          <a:p>
            <a:pPr>
              <a:buNone/>
            </a:pPr>
            <a:r>
              <a:rPr lang="en-US" dirty="0" smtClean="0"/>
              <a:t>    }</a:t>
            </a:r>
          </a:p>
          <a:p>
            <a:pPr>
              <a:buNone/>
            </a:pPr>
            <a:r>
              <a:rPr lang="en-US" dirty="0" smtClean="0"/>
              <a:t>}</a:t>
            </a:r>
          </a:p>
          <a:p>
            <a:pPr>
              <a:buNone/>
            </a:pP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err="1" smtClean="0"/>
              <a:t>Command</a:t>
            </a:r>
            <a:endParaRPr lang="es-ES" dirty="0"/>
          </a:p>
        </p:txBody>
      </p:sp>
      <p:sp>
        <p:nvSpPr>
          <p:cNvPr id="6" name="5 Marcador de contenido"/>
          <p:cNvSpPr>
            <a:spLocks noGrp="1"/>
          </p:cNvSpPr>
          <p:nvPr>
            <p:ph idx="1"/>
          </p:nvPr>
        </p:nvSpPr>
        <p:spPr/>
        <p:txBody>
          <a:bodyPr>
            <a:normAutofit fontScale="77500" lnSpcReduction="20000"/>
          </a:bodyPr>
          <a:lstStyle/>
          <a:p>
            <a:r>
              <a:rPr lang="es-ES" dirty="0" smtClean="0"/>
              <a:t>En este patrón un objeto es usado para representar y encapsular toda la información necesaria para llamar a un método en un tiempo posterior.</a:t>
            </a:r>
          </a:p>
          <a:p>
            <a:r>
              <a:rPr lang="es-ES" dirty="0" smtClean="0"/>
              <a:t>La información incluye el nombre del método, el objeto que contiene el método y los valores de los parámetros del método.</a:t>
            </a:r>
          </a:p>
          <a:p>
            <a:r>
              <a:rPr lang="es-ES" dirty="0" smtClean="0"/>
              <a:t>En este patrón existen 3 objetos: el objeto </a:t>
            </a:r>
            <a:r>
              <a:rPr lang="es-ES" dirty="0" err="1" smtClean="0"/>
              <a:t>Client</a:t>
            </a:r>
            <a:r>
              <a:rPr lang="es-ES" dirty="0" smtClean="0"/>
              <a:t> que instancia el objeto </a:t>
            </a:r>
            <a:r>
              <a:rPr lang="es-ES" dirty="0" err="1" smtClean="0"/>
              <a:t>Command</a:t>
            </a:r>
            <a:r>
              <a:rPr lang="es-ES" dirty="0" smtClean="0"/>
              <a:t> y provee la información requerida para llamar al método tiempo después. El objeto </a:t>
            </a:r>
            <a:r>
              <a:rPr lang="es-ES" dirty="0" err="1" smtClean="0"/>
              <a:t>Invoker</a:t>
            </a:r>
            <a:r>
              <a:rPr lang="es-ES" dirty="0" smtClean="0"/>
              <a:t> que decide cuando el método debe ser llamado. El objeto Receiver es una instancia de la clase que contiene el código del método.</a:t>
            </a:r>
            <a:endParaRPr lang="es-E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BO" dirty="0" err="1" smtClean="0"/>
              <a:t>Command</a:t>
            </a:r>
            <a:r>
              <a:rPr lang="es-BO" dirty="0" smtClean="0"/>
              <a:t> (Estructura)</a:t>
            </a:r>
            <a:endParaRPr lang="en-US" dirty="0"/>
          </a:p>
        </p:txBody>
      </p:sp>
      <p:pic>
        <p:nvPicPr>
          <p:cNvPr id="1026" name="Picture 2" descr="File:Command Design Pattern Class Diagram.png">
            <a:hlinkClick r:id="rId2"/>
          </p:cNvPr>
          <p:cNvPicPr>
            <a:picLocks noGrp="1" noChangeAspect="1" noChangeArrowheads="1"/>
          </p:cNvPicPr>
          <p:nvPr>
            <p:ph idx="1"/>
          </p:nvPr>
        </p:nvPicPr>
        <p:blipFill>
          <a:blip r:embed="rId3"/>
          <a:srcRect/>
          <a:stretch>
            <a:fillRect/>
          </a:stretch>
        </p:blipFill>
        <p:spPr bwMode="auto">
          <a:xfrm>
            <a:off x="1035492" y="1667949"/>
            <a:ext cx="7073016" cy="4482540"/>
          </a:xfrm>
          <a:prstGeom prst="rect">
            <a:avLst/>
          </a:prstGeom>
          <a:solidFill>
            <a:schemeClr val="tx1"/>
          </a:solidFill>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BO" dirty="0" err="1" smtClean="0"/>
              <a:t>Command</a:t>
            </a:r>
            <a:r>
              <a:rPr lang="es-BO" dirty="0" smtClean="0"/>
              <a:t> (Ejemplo)</a:t>
            </a:r>
            <a:endParaRPr lang="en-US" dirty="0"/>
          </a:p>
        </p:txBody>
      </p:sp>
      <p:sp>
        <p:nvSpPr>
          <p:cNvPr id="4" name="3 Marcador de contenido"/>
          <p:cNvSpPr>
            <a:spLocks noGrp="1"/>
          </p:cNvSpPr>
          <p:nvPr>
            <p:ph sz="half" idx="1"/>
          </p:nvPr>
        </p:nvSpPr>
        <p:spPr>
          <a:xfrm>
            <a:off x="428596" y="1357298"/>
            <a:ext cx="4038600" cy="4526280"/>
          </a:xfrm>
        </p:spPr>
        <p:txBody>
          <a:bodyPr>
            <a:noAutofit/>
          </a:bodyPr>
          <a:lstStyle/>
          <a:p>
            <a:pPr>
              <a:buNone/>
            </a:pPr>
            <a:r>
              <a:rPr lang="en-US" sz="1100" dirty="0" smtClean="0"/>
              <a:t>/* The Invoker class */</a:t>
            </a:r>
          </a:p>
          <a:p>
            <a:pPr>
              <a:buNone/>
            </a:pPr>
            <a:r>
              <a:rPr lang="en-US" sz="1100" dirty="0" smtClean="0"/>
              <a:t>public class Switch {</a:t>
            </a:r>
          </a:p>
          <a:p>
            <a:pPr>
              <a:buNone/>
            </a:pPr>
            <a:r>
              <a:rPr lang="en-US" sz="1100" dirty="0" smtClean="0"/>
              <a:t>    private Command </a:t>
            </a:r>
            <a:r>
              <a:rPr lang="en-US" sz="1100" dirty="0" err="1" smtClean="0"/>
              <a:t>flipUpCommand</a:t>
            </a:r>
            <a:r>
              <a:rPr lang="en-US" sz="1100" dirty="0" smtClean="0"/>
              <a:t>;</a:t>
            </a:r>
          </a:p>
          <a:p>
            <a:pPr>
              <a:buNone/>
            </a:pPr>
            <a:r>
              <a:rPr lang="en-US" sz="1100" dirty="0" smtClean="0"/>
              <a:t>    private Command </a:t>
            </a:r>
            <a:r>
              <a:rPr lang="en-US" sz="1100" dirty="0" err="1" smtClean="0"/>
              <a:t>flipDownCommand</a:t>
            </a:r>
            <a:r>
              <a:rPr lang="en-US" sz="1100" dirty="0" smtClean="0"/>
              <a:t>;</a:t>
            </a:r>
          </a:p>
          <a:p>
            <a:pPr>
              <a:buNone/>
            </a:pPr>
            <a:r>
              <a:rPr lang="en-US" sz="1100" dirty="0" smtClean="0"/>
              <a:t>    public Switch(Command </a:t>
            </a:r>
            <a:r>
              <a:rPr lang="en-US" sz="1100" dirty="0" err="1" smtClean="0"/>
              <a:t>flipUpCmd</a:t>
            </a:r>
            <a:r>
              <a:rPr lang="en-US" sz="1100" dirty="0" smtClean="0"/>
              <a:t>, Command </a:t>
            </a:r>
            <a:r>
              <a:rPr lang="en-US" sz="1100" dirty="0" err="1" smtClean="0"/>
              <a:t>flipDownCmd</a:t>
            </a:r>
            <a:r>
              <a:rPr lang="en-US" sz="1100" dirty="0" smtClean="0"/>
              <a:t>) {</a:t>
            </a:r>
          </a:p>
          <a:p>
            <a:pPr>
              <a:buNone/>
            </a:pPr>
            <a:r>
              <a:rPr lang="en-US" sz="1100" dirty="0" smtClean="0"/>
              <a:t>         </a:t>
            </a:r>
            <a:r>
              <a:rPr lang="en-US" sz="1100" dirty="0" err="1" smtClean="0"/>
              <a:t>this.flipUpCommand</a:t>
            </a:r>
            <a:r>
              <a:rPr lang="en-US" sz="1100" dirty="0" smtClean="0"/>
              <a:t> = </a:t>
            </a:r>
            <a:r>
              <a:rPr lang="en-US" sz="1100" dirty="0" err="1" smtClean="0"/>
              <a:t>flipUpCmd</a:t>
            </a:r>
            <a:r>
              <a:rPr lang="en-US" sz="1100" dirty="0" smtClean="0"/>
              <a:t>;</a:t>
            </a:r>
          </a:p>
          <a:p>
            <a:pPr>
              <a:buNone/>
            </a:pPr>
            <a:r>
              <a:rPr lang="en-US" sz="1100" dirty="0" smtClean="0"/>
              <a:t>         </a:t>
            </a:r>
            <a:r>
              <a:rPr lang="en-US" sz="1100" dirty="0" err="1" smtClean="0"/>
              <a:t>this.flipDownCommand</a:t>
            </a:r>
            <a:r>
              <a:rPr lang="en-US" sz="1100" dirty="0" smtClean="0"/>
              <a:t> = </a:t>
            </a:r>
            <a:r>
              <a:rPr lang="en-US" sz="1100" dirty="0" err="1" smtClean="0"/>
              <a:t>flipDownCmd</a:t>
            </a:r>
            <a:r>
              <a:rPr lang="en-US" sz="1100" dirty="0" smtClean="0"/>
              <a:t>;</a:t>
            </a:r>
          </a:p>
          <a:p>
            <a:pPr>
              <a:buNone/>
            </a:pPr>
            <a:r>
              <a:rPr lang="en-US" sz="1100" dirty="0" smtClean="0"/>
              <a:t>    }</a:t>
            </a:r>
          </a:p>
          <a:p>
            <a:pPr>
              <a:buNone/>
            </a:pPr>
            <a:r>
              <a:rPr lang="en-US" sz="1100" dirty="0" smtClean="0"/>
              <a:t>    public void </a:t>
            </a:r>
            <a:r>
              <a:rPr lang="en-US" sz="1100" dirty="0" err="1" smtClean="0"/>
              <a:t>flipUp</a:t>
            </a:r>
            <a:r>
              <a:rPr lang="en-US" sz="1100" dirty="0" smtClean="0"/>
              <a:t>() {</a:t>
            </a:r>
          </a:p>
          <a:p>
            <a:pPr>
              <a:buNone/>
            </a:pPr>
            <a:r>
              <a:rPr lang="en-US" sz="1100" dirty="0" smtClean="0"/>
              <a:t>         </a:t>
            </a:r>
            <a:r>
              <a:rPr lang="en-US" sz="1100" dirty="0" err="1" smtClean="0"/>
              <a:t>flipUpCommand.execute</a:t>
            </a:r>
            <a:r>
              <a:rPr lang="en-US" sz="1100" dirty="0" smtClean="0"/>
              <a:t>();</a:t>
            </a:r>
          </a:p>
          <a:p>
            <a:pPr>
              <a:buNone/>
            </a:pPr>
            <a:r>
              <a:rPr lang="en-US" sz="1100" dirty="0" smtClean="0"/>
              <a:t>    }</a:t>
            </a:r>
          </a:p>
          <a:p>
            <a:pPr>
              <a:buNone/>
            </a:pPr>
            <a:r>
              <a:rPr lang="en-US" sz="1100" dirty="0" smtClean="0"/>
              <a:t>    public void </a:t>
            </a:r>
            <a:r>
              <a:rPr lang="en-US" sz="1100" dirty="0" err="1" smtClean="0"/>
              <a:t>flipDown</a:t>
            </a:r>
            <a:r>
              <a:rPr lang="en-US" sz="1100" dirty="0" smtClean="0"/>
              <a:t>() {</a:t>
            </a:r>
          </a:p>
          <a:p>
            <a:pPr>
              <a:buNone/>
            </a:pPr>
            <a:r>
              <a:rPr lang="en-US" sz="1100" dirty="0" smtClean="0"/>
              <a:t>         </a:t>
            </a:r>
            <a:r>
              <a:rPr lang="en-US" sz="1100" dirty="0" err="1" smtClean="0"/>
              <a:t>flipDownCommand.execute</a:t>
            </a:r>
            <a:r>
              <a:rPr lang="en-US" sz="1100" dirty="0" smtClean="0"/>
              <a:t>();</a:t>
            </a:r>
          </a:p>
          <a:p>
            <a:pPr>
              <a:buNone/>
            </a:pPr>
            <a:r>
              <a:rPr lang="en-US" sz="1100" dirty="0" smtClean="0"/>
              <a:t>    }</a:t>
            </a:r>
          </a:p>
          <a:p>
            <a:pPr>
              <a:buNone/>
            </a:pPr>
            <a:r>
              <a:rPr lang="en-US" sz="1100" dirty="0" smtClean="0"/>
              <a:t>}</a:t>
            </a:r>
          </a:p>
          <a:p>
            <a:pPr>
              <a:buNone/>
            </a:pPr>
            <a:r>
              <a:rPr lang="en-US" sz="1100" dirty="0" smtClean="0"/>
              <a:t> </a:t>
            </a:r>
          </a:p>
          <a:p>
            <a:pPr>
              <a:buNone/>
            </a:pPr>
            <a:r>
              <a:rPr lang="en-US" sz="1100" dirty="0" smtClean="0"/>
              <a:t>/* The Receiver class */</a:t>
            </a:r>
          </a:p>
          <a:p>
            <a:pPr>
              <a:buNone/>
            </a:pPr>
            <a:r>
              <a:rPr lang="en-US" sz="1100" dirty="0" smtClean="0"/>
              <a:t>public class Light {</a:t>
            </a:r>
          </a:p>
          <a:p>
            <a:pPr>
              <a:buNone/>
            </a:pPr>
            <a:r>
              <a:rPr lang="en-US" sz="1100" dirty="0" smtClean="0"/>
              <a:t>     public Light() {  }</a:t>
            </a:r>
          </a:p>
          <a:p>
            <a:pPr>
              <a:buNone/>
            </a:pPr>
            <a:r>
              <a:rPr lang="en-US" sz="1100" dirty="0" smtClean="0"/>
              <a:t>     public void </a:t>
            </a:r>
            <a:r>
              <a:rPr lang="en-US" sz="1100" dirty="0" err="1" smtClean="0"/>
              <a:t>turnOn</a:t>
            </a:r>
            <a:r>
              <a:rPr lang="en-US" sz="1100" dirty="0" smtClean="0"/>
              <a:t>() {</a:t>
            </a:r>
          </a:p>
          <a:p>
            <a:pPr>
              <a:buNone/>
            </a:pPr>
            <a:r>
              <a:rPr lang="en-US" sz="1100" dirty="0" smtClean="0"/>
              <a:t>        </a:t>
            </a:r>
            <a:r>
              <a:rPr lang="en-US" sz="1100" dirty="0" err="1" smtClean="0"/>
              <a:t>System.out.println</a:t>
            </a:r>
            <a:r>
              <a:rPr lang="en-US" sz="1100" dirty="0" smtClean="0"/>
              <a:t>("The light is on");</a:t>
            </a:r>
          </a:p>
          <a:p>
            <a:pPr>
              <a:buNone/>
            </a:pPr>
            <a:r>
              <a:rPr lang="en-US" sz="1100" dirty="0" smtClean="0"/>
              <a:t>     }</a:t>
            </a:r>
          </a:p>
          <a:p>
            <a:pPr>
              <a:buNone/>
            </a:pPr>
            <a:r>
              <a:rPr lang="en-US" sz="1100" dirty="0" smtClean="0"/>
              <a:t>     public void </a:t>
            </a:r>
            <a:r>
              <a:rPr lang="en-US" sz="1100" dirty="0" err="1" smtClean="0"/>
              <a:t>turnOff</a:t>
            </a:r>
            <a:r>
              <a:rPr lang="en-US" sz="1100" dirty="0" smtClean="0"/>
              <a:t>() {</a:t>
            </a:r>
          </a:p>
          <a:p>
            <a:pPr>
              <a:buNone/>
            </a:pPr>
            <a:r>
              <a:rPr lang="en-US" sz="1100" dirty="0" smtClean="0"/>
              <a:t>        </a:t>
            </a:r>
            <a:r>
              <a:rPr lang="en-US" sz="1100" dirty="0" err="1" smtClean="0"/>
              <a:t>System.out.println</a:t>
            </a:r>
            <a:r>
              <a:rPr lang="en-US" sz="1100" dirty="0" smtClean="0"/>
              <a:t>("The light is off");</a:t>
            </a:r>
          </a:p>
          <a:p>
            <a:pPr>
              <a:buNone/>
            </a:pPr>
            <a:r>
              <a:rPr lang="en-US" sz="1100" dirty="0" smtClean="0"/>
              <a:t>     }</a:t>
            </a:r>
          </a:p>
          <a:p>
            <a:pPr>
              <a:buNone/>
            </a:pPr>
            <a:r>
              <a:rPr lang="en-US" sz="1100" dirty="0" smtClean="0"/>
              <a:t>}</a:t>
            </a:r>
          </a:p>
          <a:p>
            <a:pPr>
              <a:buNone/>
            </a:pPr>
            <a:r>
              <a:rPr lang="en-US" sz="1100" dirty="0" smtClean="0"/>
              <a:t> </a:t>
            </a:r>
          </a:p>
          <a:p>
            <a:pPr>
              <a:buNone/>
            </a:pPr>
            <a:r>
              <a:rPr lang="en-US" sz="1100" dirty="0" smtClean="0"/>
              <a:t>/* The Command interface */</a:t>
            </a:r>
          </a:p>
          <a:p>
            <a:pPr>
              <a:buNone/>
            </a:pPr>
            <a:r>
              <a:rPr lang="en-US" sz="1100" dirty="0" smtClean="0"/>
              <a:t>public interface Command {</a:t>
            </a:r>
          </a:p>
          <a:p>
            <a:pPr>
              <a:buNone/>
            </a:pPr>
            <a:r>
              <a:rPr lang="en-US" sz="1100" dirty="0" smtClean="0"/>
              <a:t>    void execute();</a:t>
            </a:r>
          </a:p>
          <a:p>
            <a:pPr>
              <a:buNone/>
            </a:pPr>
            <a:r>
              <a:rPr lang="en-US" sz="1100" dirty="0" smtClean="0"/>
              <a:t>}</a:t>
            </a:r>
          </a:p>
          <a:p>
            <a:pPr>
              <a:buNone/>
            </a:pPr>
            <a:r>
              <a:rPr lang="en-US" sz="1100" dirty="0" smtClean="0"/>
              <a:t> </a:t>
            </a:r>
          </a:p>
          <a:p>
            <a:pPr>
              <a:buNone/>
            </a:pPr>
            <a:endParaRPr lang="en-US" sz="1100" dirty="0"/>
          </a:p>
        </p:txBody>
      </p:sp>
      <p:sp>
        <p:nvSpPr>
          <p:cNvPr id="5" name="4 Marcador de contenido"/>
          <p:cNvSpPr>
            <a:spLocks noGrp="1"/>
          </p:cNvSpPr>
          <p:nvPr>
            <p:ph sz="half" idx="2"/>
          </p:nvPr>
        </p:nvSpPr>
        <p:spPr>
          <a:xfrm>
            <a:off x="4572000" y="1500174"/>
            <a:ext cx="4038600" cy="4526280"/>
          </a:xfrm>
        </p:spPr>
        <p:txBody>
          <a:bodyPr>
            <a:noAutofit/>
          </a:bodyPr>
          <a:lstStyle/>
          <a:p>
            <a:pPr>
              <a:buNone/>
            </a:pPr>
            <a:r>
              <a:rPr lang="en-US" sz="1100" dirty="0" smtClean="0"/>
              <a:t>/* The Command for turning the light on in North America, or turning the light off in most other places */</a:t>
            </a:r>
          </a:p>
          <a:p>
            <a:pPr>
              <a:buNone/>
            </a:pPr>
            <a:r>
              <a:rPr lang="en-US" sz="1100" dirty="0" smtClean="0"/>
              <a:t>public class </a:t>
            </a:r>
            <a:r>
              <a:rPr lang="en-US" sz="1100" dirty="0" err="1" smtClean="0"/>
              <a:t>FlipUpCommand</a:t>
            </a:r>
            <a:r>
              <a:rPr lang="en-US" sz="1100" dirty="0" smtClean="0"/>
              <a:t> implements Command {</a:t>
            </a:r>
          </a:p>
          <a:p>
            <a:pPr>
              <a:buNone/>
            </a:pPr>
            <a:r>
              <a:rPr lang="en-US" sz="1100" dirty="0" smtClean="0"/>
              <a:t>   private Light </a:t>
            </a:r>
            <a:r>
              <a:rPr lang="en-US" sz="1100" dirty="0" err="1" smtClean="0"/>
              <a:t>theLight</a:t>
            </a:r>
            <a:r>
              <a:rPr lang="en-US" sz="1100" dirty="0" smtClean="0"/>
              <a:t>;</a:t>
            </a:r>
          </a:p>
          <a:p>
            <a:pPr>
              <a:buNone/>
            </a:pPr>
            <a:r>
              <a:rPr lang="en-US" sz="1100" dirty="0" smtClean="0"/>
              <a:t>   public </a:t>
            </a:r>
            <a:r>
              <a:rPr lang="en-US" sz="1100" dirty="0" err="1" smtClean="0"/>
              <a:t>FlipUpCommand</a:t>
            </a:r>
            <a:r>
              <a:rPr lang="en-US" sz="1100" dirty="0" smtClean="0"/>
              <a:t>(Light </a:t>
            </a:r>
            <a:r>
              <a:rPr lang="en-US" sz="1100" dirty="0" err="1" smtClean="0"/>
              <a:t>light</a:t>
            </a:r>
            <a:r>
              <a:rPr lang="en-US" sz="1100" dirty="0" smtClean="0"/>
              <a:t>) {</a:t>
            </a:r>
          </a:p>
          <a:p>
            <a:pPr>
              <a:buNone/>
            </a:pPr>
            <a:r>
              <a:rPr lang="en-US" sz="1100" dirty="0" smtClean="0"/>
              <a:t>        </a:t>
            </a:r>
            <a:r>
              <a:rPr lang="en-US" sz="1100" dirty="0" err="1" smtClean="0"/>
              <a:t>this.theLight</a:t>
            </a:r>
            <a:r>
              <a:rPr lang="en-US" sz="1100" dirty="0" smtClean="0"/>
              <a:t>=light;</a:t>
            </a:r>
          </a:p>
          <a:p>
            <a:pPr>
              <a:buNone/>
            </a:pPr>
            <a:r>
              <a:rPr lang="en-US" sz="1100" dirty="0" smtClean="0"/>
              <a:t>   }</a:t>
            </a:r>
          </a:p>
          <a:p>
            <a:pPr>
              <a:buNone/>
            </a:pPr>
            <a:r>
              <a:rPr lang="en-US" sz="1100" dirty="0" smtClean="0"/>
              <a:t>   public void execute(){</a:t>
            </a:r>
          </a:p>
          <a:p>
            <a:pPr>
              <a:buNone/>
            </a:pPr>
            <a:r>
              <a:rPr lang="en-US" sz="1100" dirty="0" smtClean="0"/>
              <a:t>      </a:t>
            </a:r>
            <a:r>
              <a:rPr lang="en-US" sz="1100" dirty="0" err="1" smtClean="0"/>
              <a:t>theLight.turnOn</a:t>
            </a:r>
            <a:r>
              <a:rPr lang="en-US" sz="1100" dirty="0" smtClean="0"/>
              <a:t>();</a:t>
            </a:r>
          </a:p>
          <a:p>
            <a:pPr>
              <a:buNone/>
            </a:pPr>
            <a:r>
              <a:rPr lang="en-US" sz="1100" dirty="0" smtClean="0"/>
              <a:t>   }</a:t>
            </a:r>
          </a:p>
          <a:p>
            <a:pPr>
              <a:buNone/>
            </a:pPr>
            <a:r>
              <a:rPr lang="en-US" sz="1100" dirty="0" smtClean="0"/>
              <a:t>}</a:t>
            </a:r>
          </a:p>
          <a:p>
            <a:pPr>
              <a:buNone/>
            </a:pPr>
            <a:endParaRPr lang="en-US" sz="1100" dirty="0" smtClean="0"/>
          </a:p>
          <a:p>
            <a:pPr>
              <a:buNone/>
            </a:pPr>
            <a:r>
              <a:rPr lang="en-US" sz="1100" dirty="0" smtClean="0"/>
              <a:t>/* The Command for turning the light off in North America, or turning the light on in most other places */</a:t>
            </a:r>
          </a:p>
          <a:p>
            <a:pPr>
              <a:buNone/>
            </a:pPr>
            <a:r>
              <a:rPr lang="en-US" sz="1100" dirty="0" smtClean="0"/>
              <a:t>public class </a:t>
            </a:r>
            <a:r>
              <a:rPr lang="en-US" sz="1100" dirty="0" err="1" smtClean="0"/>
              <a:t>FlipDownCommand</a:t>
            </a:r>
            <a:r>
              <a:rPr lang="en-US" sz="1100" dirty="0" smtClean="0"/>
              <a:t> implements Command {</a:t>
            </a:r>
          </a:p>
          <a:p>
            <a:pPr>
              <a:buNone/>
            </a:pPr>
            <a:r>
              <a:rPr lang="en-US" sz="1100" dirty="0" smtClean="0"/>
              <a:t>   private Light </a:t>
            </a:r>
            <a:r>
              <a:rPr lang="en-US" sz="1100" dirty="0" err="1" smtClean="0"/>
              <a:t>theLight</a:t>
            </a:r>
            <a:r>
              <a:rPr lang="en-US" sz="1100" dirty="0" smtClean="0"/>
              <a:t>;</a:t>
            </a:r>
          </a:p>
          <a:p>
            <a:pPr>
              <a:buNone/>
            </a:pPr>
            <a:r>
              <a:rPr lang="en-US" sz="1100" dirty="0" smtClean="0"/>
              <a:t>   public </a:t>
            </a:r>
            <a:r>
              <a:rPr lang="en-US" sz="1100" dirty="0" err="1" smtClean="0"/>
              <a:t>FlipDownCommand</a:t>
            </a:r>
            <a:r>
              <a:rPr lang="en-US" sz="1100" dirty="0" smtClean="0"/>
              <a:t>(Light </a:t>
            </a:r>
            <a:r>
              <a:rPr lang="en-US" sz="1100" dirty="0" err="1" smtClean="0"/>
              <a:t>light</a:t>
            </a:r>
            <a:r>
              <a:rPr lang="en-US" sz="1100" dirty="0" smtClean="0"/>
              <a:t>) {</a:t>
            </a:r>
          </a:p>
          <a:p>
            <a:pPr>
              <a:buNone/>
            </a:pPr>
            <a:r>
              <a:rPr lang="en-US" sz="1100" dirty="0" smtClean="0"/>
              <a:t>        </a:t>
            </a:r>
            <a:r>
              <a:rPr lang="en-US" sz="1100" dirty="0" err="1" smtClean="0"/>
              <a:t>this.theLight</a:t>
            </a:r>
            <a:r>
              <a:rPr lang="en-US" sz="1100" dirty="0" smtClean="0"/>
              <a:t>=light;</a:t>
            </a:r>
          </a:p>
          <a:p>
            <a:pPr>
              <a:buNone/>
            </a:pPr>
            <a:r>
              <a:rPr lang="en-US" sz="1100" dirty="0" smtClean="0"/>
              <a:t>   }</a:t>
            </a:r>
          </a:p>
          <a:p>
            <a:pPr>
              <a:buNone/>
            </a:pPr>
            <a:r>
              <a:rPr lang="en-US" sz="1100" dirty="0" smtClean="0"/>
              <a:t>   public void execute() {</a:t>
            </a:r>
          </a:p>
          <a:p>
            <a:pPr>
              <a:buNone/>
            </a:pPr>
            <a:r>
              <a:rPr lang="en-US" sz="1100" dirty="0" smtClean="0"/>
              <a:t>      </a:t>
            </a:r>
            <a:r>
              <a:rPr lang="en-US" sz="1100" dirty="0" err="1" smtClean="0"/>
              <a:t>theLight.turnOff</a:t>
            </a:r>
            <a:r>
              <a:rPr lang="en-US" sz="1100" dirty="0" smtClean="0"/>
              <a:t>();</a:t>
            </a:r>
          </a:p>
          <a:p>
            <a:pPr>
              <a:buNone/>
            </a:pPr>
            <a:r>
              <a:rPr lang="en-US" sz="1100" dirty="0" smtClean="0"/>
              <a:t>   }</a:t>
            </a:r>
          </a:p>
          <a:p>
            <a:pPr>
              <a:buNone/>
            </a:pPr>
            <a:r>
              <a:rPr lang="en-US" sz="1100" dirty="0" smtClean="0"/>
              <a:t>}</a:t>
            </a:r>
          </a:p>
          <a:p>
            <a:pPr>
              <a:buNone/>
            </a:pPr>
            <a:r>
              <a:rPr lang="en-US" sz="1100" dirty="0" smtClean="0"/>
              <a:t> </a:t>
            </a:r>
          </a:p>
          <a:p>
            <a:pPr>
              <a:buNone/>
            </a:pPr>
            <a:endParaRPr lang="en-US" sz="1100" dirty="0" smtClean="0"/>
          </a:p>
          <a:p>
            <a:pPr>
              <a:buNone/>
            </a:pPr>
            <a:endParaRPr lang="en-US" sz="1100"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BO" dirty="0" err="1" smtClean="0"/>
              <a:t>Command</a:t>
            </a:r>
            <a:r>
              <a:rPr lang="es-BO" dirty="0" smtClean="0"/>
              <a:t> (Ejemplo)</a:t>
            </a:r>
            <a:endParaRPr lang="en-US" dirty="0"/>
          </a:p>
        </p:txBody>
      </p:sp>
      <p:sp>
        <p:nvSpPr>
          <p:cNvPr id="6" name="5 Marcador de contenido"/>
          <p:cNvSpPr>
            <a:spLocks noGrp="1"/>
          </p:cNvSpPr>
          <p:nvPr>
            <p:ph idx="1"/>
          </p:nvPr>
        </p:nvSpPr>
        <p:spPr/>
        <p:txBody>
          <a:bodyPr>
            <a:normAutofit fontScale="47500" lnSpcReduction="20000"/>
          </a:bodyPr>
          <a:lstStyle/>
          <a:p>
            <a:pPr>
              <a:buNone/>
            </a:pPr>
            <a:r>
              <a:rPr lang="en-US" dirty="0" smtClean="0"/>
              <a:t>/* The test class or client */</a:t>
            </a:r>
          </a:p>
          <a:p>
            <a:pPr>
              <a:buNone/>
            </a:pPr>
            <a:r>
              <a:rPr lang="en-US" dirty="0" smtClean="0"/>
              <a:t>public class </a:t>
            </a:r>
            <a:r>
              <a:rPr lang="en-US" dirty="0" err="1" smtClean="0"/>
              <a:t>PressSwitch</a:t>
            </a:r>
            <a:r>
              <a:rPr lang="en-US" dirty="0" smtClean="0"/>
              <a:t> {</a:t>
            </a:r>
          </a:p>
          <a:p>
            <a:pPr>
              <a:buNone/>
            </a:pPr>
            <a:r>
              <a:rPr lang="en-US" dirty="0" smtClean="0"/>
              <a:t>   public static void main(String[] </a:t>
            </a:r>
            <a:r>
              <a:rPr lang="en-US" dirty="0" err="1" smtClean="0"/>
              <a:t>args</a:t>
            </a:r>
            <a:r>
              <a:rPr lang="en-US" dirty="0" smtClean="0"/>
              <a:t>) {</a:t>
            </a:r>
          </a:p>
          <a:p>
            <a:pPr>
              <a:buNone/>
            </a:pPr>
            <a:r>
              <a:rPr lang="en-US" dirty="0" smtClean="0"/>
              <a:t>       Light lamp = new Light();</a:t>
            </a:r>
          </a:p>
          <a:p>
            <a:pPr>
              <a:buNone/>
            </a:pPr>
            <a:r>
              <a:rPr lang="en-US" dirty="0" smtClean="0"/>
              <a:t>       Command </a:t>
            </a:r>
            <a:r>
              <a:rPr lang="en-US" dirty="0" err="1" smtClean="0"/>
              <a:t>switchUp</a:t>
            </a:r>
            <a:r>
              <a:rPr lang="en-US" dirty="0" smtClean="0"/>
              <a:t> = new </a:t>
            </a:r>
            <a:r>
              <a:rPr lang="en-US" dirty="0" err="1" smtClean="0"/>
              <a:t>FlipUpCommand</a:t>
            </a:r>
            <a:r>
              <a:rPr lang="en-US" dirty="0" smtClean="0"/>
              <a:t>(lamp);</a:t>
            </a:r>
          </a:p>
          <a:p>
            <a:pPr>
              <a:buNone/>
            </a:pPr>
            <a:r>
              <a:rPr lang="en-US" dirty="0" smtClean="0"/>
              <a:t>       Command </a:t>
            </a:r>
            <a:r>
              <a:rPr lang="en-US" dirty="0" err="1" smtClean="0"/>
              <a:t>switchDown</a:t>
            </a:r>
            <a:r>
              <a:rPr lang="en-US" dirty="0" smtClean="0"/>
              <a:t> = new </a:t>
            </a:r>
            <a:r>
              <a:rPr lang="en-US" dirty="0" err="1" smtClean="0"/>
              <a:t>FlipDownCommand</a:t>
            </a:r>
            <a:r>
              <a:rPr lang="en-US" dirty="0" smtClean="0"/>
              <a:t>(lamp);</a:t>
            </a:r>
          </a:p>
          <a:p>
            <a:pPr>
              <a:buNone/>
            </a:pPr>
            <a:r>
              <a:rPr lang="en-US" dirty="0" smtClean="0"/>
              <a:t>       // See criticism of this model above:</a:t>
            </a:r>
          </a:p>
          <a:p>
            <a:pPr>
              <a:buNone/>
            </a:pPr>
            <a:r>
              <a:rPr lang="en-US" dirty="0" smtClean="0"/>
              <a:t>       // The switch itself should not be aware of lamp details (</a:t>
            </a:r>
            <a:r>
              <a:rPr lang="en-US" dirty="0" err="1" smtClean="0"/>
              <a:t>switchUp</a:t>
            </a:r>
            <a:r>
              <a:rPr lang="en-US" dirty="0" smtClean="0"/>
              <a:t>, </a:t>
            </a:r>
            <a:r>
              <a:rPr lang="en-US" dirty="0" err="1" smtClean="0"/>
              <a:t>switchDown</a:t>
            </a:r>
            <a:r>
              <a:rPr lang="en-US" dirty="0" smtClean="0"/>
              <a:t>) </a:t>
            </a:r>
          </a:p>
          <a:p>
            <a:pPr>
              <a:buNone/>
            </a:pPr>
            <a:r>
              <a:rPr lang="en-US" dirty="0" smtClean="0"/>
              <a:t>       // either directly or indirectly</a:t>
            </a:r>
          </a:p>
          <a:p>
            <a:pPr>
              <a:buNone/>
            </a:pPr>
            <a:r>
              <a:rPr lang="en-US" dirty="0" smtClean="0"/>
              <a:t>       Switch s = new Switch(</a:t>
            </a:r>
            <a:r>
              <a:rPr lang="en-US" dirty="0" err="1" smtClean="0"/>
              <a:t>switchUp,switchDown</a:t>
            </a:r>
            <a:r>
              <a:rPr lang="en-US" dirty="0" smtClean="0"/>
              <a:t>);</a:t>
            </a:r>
          </a:p>
          <a:p>
            <a:pPr>
              <a:buNone/>
            </a:pPr>
            <a:r>
              <a:rPr lang="en-US" dirty="0" smtClean="0"/>
              <a:t>       try {</a:t>
            </a:r>
          </a:p>
          <a:p>
            <a:pPr>
              <a:buNone/>
            </a:pPr>
            <a:r>
              <a:rPr lang="en-US" dirty="0" smtClean="0"/>
              <a:t>           if (</a:t>
            </a:r>
            <a:r>
              <a:rPr lang="en-US" dirty="0" err="1" smtClean="0"/>
              <a:t>args</a:t>
            </a:r>
            <a:r>
              <a:rPr lang="en-US" dirty="0" smtClean="0"/>
              <a:t>[0].</a:t>
            </a:r>
            <a:r>
              <a:rPr lang="en-US" dirty="0" err="1" smtClean="0"/>
              <a:t>equalsIgnoreCase</a:t>
            </a:r>
            <a:r>
              <a:rPr lang="en-US" dirty="0" smtClean="0"/>
              <a:t>("ON")) {</a:t>
            </a:r>
          </a:p>
          <a:p>
            <a:pPr>
              <a:buNone/>
            </a:pPr>
            <a:r>
              <a:rPr lang="en-US" dirty="0" smtClean="0"/>
              <a:t>                </a:t>
            </a:r>
            <a:r>
              <a:rPr lang="en-US" dirty="0" err="1" smtClean="0"/>
              <a:t>s.flipUp</a:t>
            </a:r>
            <a:r>
              <a:rPr lang="en-US" dirty="0" smtClean="0"/>
              <a:t>();</a:t>
            </a:r>
          </a:p>
          <a:p>
            <a:pPr>
              <a:buNone/>
            </a:pPr>
            <a:r>
              <a:rPr lang="en-US" dirty="0" smtClean="0"/>
              <a:t>           } else if (</a:t>
            </a:r>
            <a:r>
              <a:rPr lang="en-US" dirty="0" err="1" smtClean="0"/>
              <a:t>args</a:t>
            </a:r>
            <a:r>
              <a:rPr lang="en-US" dirty="0" smtClean="0"/>
              <a:t>[0].</a:t>
            </a:r>
            <a:r>
              <a:rPr lang="en-US" dirty="0" err="1" smtClean="0"/>
              <a:t>equalsIgnoreCase</a:t>
            </a:r>
            <a:r>
              <a:rPr lang="en-US" dirty="0" smtClean="0"/>
              <a:t>("OFF")) {</a:t>
            </a:r>
          </a:p>
          <a:p>
            <a:pPr>
              <a:buNone/>
            </a:pPr>
            <a:r>
              <a:rPr lang="en-US" dirty="0" smtClean="0"/>
              <a:t>               </a:t>
            </a:r>
            <a:r>
              <a:rPr lang="en-US" dirty="0" err="1" smtClean="0"/>
              <a:t>s.flipDown</a:t>
            </a:r>
            <a:r>
              <a:rPr lang="en-US" dirty="0" smtClean="0"/>
              <a:t>();</a:t>
            </a:r>
          </a:p>
          <a:p>
            <a:pPr>
              <a:buNone/>
            </a:pPr>
            <a:r>
              <a:rPr lang="en-US" dirty="0" smtClean="0"/>
              <a:t>           } else {</a:t>
            </a:r>
          </a:p>
          <a:p>
            <a:pPr>
              <a:buNone/>
            </a:pPr>
            <a:r>
              <a:rPr lang="en-US" dirty="0" smtClean="0"/>
              <a:t>               </a:t>
            </a:r>
            <a:r>
              <a:rPr lang="en-US" dirty="0" err="1" smtClean="0"/>
              <a:t>System.out.println</a:t>
            </a:r>
            <a:r>
              <a:rPr lang="en-US" dirty="0" smtClean="0"/>
              <a:t>("Argument \"ON\" or \"OFF\" is required.");</a:t>
            </a:r>
          </a:p>
          <a:p>
            <a:pPr>
              <a:buNone/>
            </a:pPr>
            <a:r>
              <a:rPr lang="en-US" dirty="0" smtClean="0"/>
              <a:t>           }</a:t>
            </a:r>
          </a:p>
          <a:p>
            <a:pPr>
              <a:buNone/>
            </a:pPr>
            <a:r>
              <a:rPr lang="en-US" dirty="0" smtClean="0"/>
              <a:t>       } catch (Exception e){</a:t>
            </a:r>
          </a:p>
          <a:p>
            <a:pPr>
              <a:buNone/>
            </a:pPr>
            <a:r>
              <a:rPr lang="en-US" dirty="0" smtClean="0"/>
              <a:t>           </a:t>
            </a:r>
            <a:r>
              <a:rPr lang="en-US" dirty="0" err="1" smtClean="0"/>
              <a:t>System.out.println</a:t>
            </a:r>
            <a:r>
              <a:rPr lang="en-US" dirty="0" smtClean="0"/>
              <a:t>("Arguments required.");</a:t>
            </a:r>
          </a:p>
          <a:p>
            <a:pPr>
              <a:buNone/>
            </a:pPr>
            <a:r>
              <a:rPr lang="en-US" dirty="0" smtClean="0"/>
              <a:t>       }</a:t>
            </a:r>
          </a:p>
          <a:p>
            <a:pPr>
              <a:buNone/>
            </a:pPr>
            <a:r>
              <a:rPr lang="en-US" dirty="0" smtClean="0"/>
              <a:t>   }</a:t>
            </a:r>
          </a:p>
          <a:p>
            <a:pPr>
              <a:buNone/>
            </a:pPr>
            <a:r>
              <a:rPr lang="en-US" dirty="0" smtClean="0"/>
              <a:t>}</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Título"/>
          <p:cNvSpPr>
            <a:spLocks noGrp="1"/>
          </p:cNvSpPr>
          <p:nvPr>
            <p:ph type="title"/>
          </p:nvPr>
        </p:nvSpPr>
        <p:spPr/>
        <p:txBody>
          <a:bodyPr/>
          <a:lstStyle/>
          <a:p>
            <a:r>
              <a:rPr lang="es-ES" dirty="0" err="1" smtClean="0"/>
              <a:t>Interpreter</a:t>
            </a:r>
            <a:endParaRPr lang="es-ES" dirty="0"/>
          </a:p>
        </p:txBody>
      </p:sp>
      <p:sp>
        <p:nvSpPr>
          <p:cNvPr id="6" name="5 Marcador de contenido"/>
          <p:cNvSpPr>
            <a:spLocks noGrp="1"/>
          </p:cNvSpPr>
          <p:nvPr>
            <p:ph idx="1"/>
          </p:nvPr>
        </p:nvSpPr>
        <p:spPr/>
        <p:txBody>
          <a:bodyPr/>
          <a:lstStyle/>
          <a:p>
            <a:r>
              <a:rPr lang="es-ES" dirty="0" smtClean="0"/>
              <a:t>Este patrón especifica como evaluar sentencias en un lenguaje.</a:t>
            </a:r>
          </a:p>
          <a:p>
            <a:r>
              <a:rPr lang="es-ES" dirty="0" smtClean="0"/>
              <a:t>La idea básica es el de tener una clase para cada símbolo (terminal o no-terminal) en un lenguaje especializado.</a:t>
            </a:r>
          </a:p>
          <a:p>
            <a:r>
              <a:rPr lang="es-ES" dirty="0" smtClean="0"/>
              <a:t>El árbol de sintaxis de una sentencia en el lenguaje es una instancia del patrón </a:t>
            </a:r>
            <a:r>
              <a:rPr lang="es-ES" dirty="0" err="1" smtClean="0"/>
              <a:t>Composite</a:t>
            </a:r>
            <a:r>
              <a:rPr lang="es-ES" dirty="0" smtClean="0"/>
              <a:t> y es usada para evaluar (interpretar) la sentencia.</a:t>
            </a:r>
            <a:endParaRPr lang="es-E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1_Fundición">
  <a:themeElements>
    <a:clrScheme name="Fundición">
      <a:dk1>
        <a:sysClr val="windowText" lastClr="000000"/>
      </a:dk1>
      <a:lt1>
        <a:sysClr val="window" lastClr="FFFFFF"/>
      </a:lt1>
      <a:dk2>
        <a:srgbClr val="676A55"/>
      </a:dk2>
      <a:lt2>
        <a:srgbClr val="EAEBDE"/>
      </a:lt2>
      <a:accent1>
        <a:srgbClr val="72A376"/>
      </a:accent1>
      <a:accent2>
        <a:srgbClr val="B0CCB0"/>
      </a:accent2>
      <a:accent3>
        <a:srgbClr val="A8CDD7"/>
      </a:accent3>
      <a:accent4>
        <a:srgbClr val="C0BEAF"/>
      </a:accent4>
      <a:accent5>
        <a:srgbClr val="CEC597"/>
      </a:accent5>
      <a:accent6>
        <a:srgbClr val="E8B7B7"/>
      </a:accent6>
      <a:hlink>
        <a:srgbClr val="DB5353"/>
      </a:hlink>
      <a:folHlink>
        <a:srgbClr val="903638"/>
      </a:folHlink>
    </a:clrScheme>
    <a:fontScheme name="Fundición">
      <a:majorFont>
        <a:latin typeface="Rockwell"/>
        <a:ea typeface=""/>
        <a:cs typeface=""/>
        <a:font script="Grek" typeface="Cambria"/>
        <a:font script="Cyrl" typeface="Cambria"/>
        <a:font script="Jpan" typeface="HG明朝B"/>
        <a:font script="Hang" typeface="바탕"/>
        <a:font script="Hans" typeface="方正姚体"/>
        <a:font script="Hant" typeface="微軟正黑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Rockwell"/>
        <a:ea typeface=""/>
        <a:cs typeface=""/>
        <a:font script="Grek" typeface="Cambria"/>
        <a:font script="Cyrl" typeface="Cambria"/>
        <a:font script="Jpan" typeface="HG明朝B"/>
        <a:font script="Hang" typeface="바탕"/>
        <a:font script="Hans" typeface="方正姚体"/>
        <a:font script="Hant" typeface="標楷體"/>
        <a:font script="Arab" typeface="Times New Roman"/>
        <a:font script="Hebr" typeface="David"/>
        <a:font script="Thai" typeface="Jasmine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undición">
      <a:fillStyleLst>
        <a:solidFill>
          <a:schemeClr val="phClr"/>
        </a:solidFill>
        <a:gradFill rotWithShape="1">
          <a:gsLst>
            <a:gs pos="0">
              <a:schemeClr val="phClr">
                <a:tint val="70000"/>
                <a:satMod val="180000"/>
              </a:schemeClr>
            </a:gs>
            <a:gs pos="62000">
              <a:schemeClr val="phClr">
                <a:tint val="30000"/>
                <a:satMod val="180000"/>
              </a:schemeClr>
            </a:gs>
            <a:gs pos="100000">
              <a:schemeClr val="phClr">
                <a:tint val="22000"/>
                <a:satMod val="180000"/>
              </a:schemeClr>
            </a:gs>
          </a:gsLst>
          <a:lin ang="16200000" scaled="0"/>
        </a:gradFill>
        <a:gradFill rotWithShape="1">
          <a:gsLst>
            <a:gs pos="0">
              <a:schemeClr val="phClr">
                <a:shade val="58000"/>
                <a:satMod val="150000"/>
              </a:schemeClr>
            </a:gs>
            <a:gs pos="72000">
              <a:schemeClr val="phClr">
                <a:tint val="90000"/>
                <a:satMod val="135000"/>
              </a:schemeClr>
            </a:gs>
            <a:gs pos="100000">
              <a:schemeClr val="phClr">
                <a:tint val="80000"/>
                <a:satMod val="155000"/>
              </a:schemeClr>
            </a:gs>
          </a:gsLst>
          <a:lin ang="16200000" scaled="0"/>
        </a:gradFill>
      </a:fillStyleLst>
      <a:lnStyleLst>
        <a:ln w="9525" cap="flat" cmpd="sng" algn="ctr">
          <a:solidFill>
            <a:schemeClr val="phClr">
              <a:shade val="80000"/>
            </a:schemeClr>
          </a:solidFill>
          <a:prstDash val="solid"/>
        </a:ln>
        <a:ln w="38100" cap="flat" cmpd="sng" algn="ctr">
          <a:solidFill>
            <a:schemeClr val="phClr"/>
          </a:solidFill>
          <a:prstDash val="solid"/>
        </a:ln>
        <a:ln w="38100" cap="flat" cmpd="sng" algn="ctr">
          <a:solidFill>
            <a:schemeClr val="phClr"/>
          </a:solidFill>
          <a:prstDash val="solid"/>
        </a:ln>
      </a:lnStyleLst>
      <a:effectStyleLst>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effectStyle>
        <a:effectStyle>
          <a:effectLst>
            <a:outerShdw blurRad="50800" dist="38100" dir="5400000" rotWithShape="0">
              <a:srgbClr val="000000">
                <a:alpha val="43137"/>
              </a:srgbClr>
            </a:outerShdw>
          </a:effectLst>
          <a:scene3d>
            <a:camera prst="orthographicFront" fov="0">
              <a:rot lat="0" lon="0" rev="0"/>
            </a:camera>
            <a:lightRig rig="soft" dir="tl">
              <a:rot lat="0" lon="0" rev="20000000"/>
            </a:lightRig>
          </a:scene3d>
          <a:sp3d prstMaterial="matte">
            <a:bevelT w="63500" h="63500" prst="coolSlant"/>
          </a:sp3d>
        </a:effectStyle>
      </a:effectStyleLst>
      <a:bgFillStyleLst>
        <a:solidFill>
          <a:schemeClr val="phClr"/>
        </a:solidFill>
        <a:gradFill rotWithShape="1">
          <a:gsLst>
            <a:gs pos="0">
              <a:schemeClr val="phClr">
                <a:tint val="75000"/>
                <a:satMod val="400000"/>
              </a:schemeClr>
            </a:gs>
            <a:gs pos="20000">
              <a:schemeClr val="phClr">
                <a:tint val="80000"/>
                <a:satMod val="355000"/>
              </a:schemeClr>
            </a:gs>
            <a:gs pos="100000">
              <a:schemeClr val="phClr">
                <a:tint val="95000"/>
                <a:shade val="55000"/>
                <a:satMod val="355000"/>
              </a:schemeClr>
            </a:gs>
          </a:gsLst>
          <a:path path="circle">
            <a:fillToRect l="67500" t="35000" r="32500" b="65000"/>
          </a:path>
        </a:gradFill>
        <a:blipFill>
          <a:blip xmlns:r="http://schemas.openxmlformats.org/officeDocument/2006/relationships" r:embed="rId1">
            <a:duotone>
              <a:schemeClr val="phClr">
                <a:shade val="30000"/>
                <a:satMod val="120000"/>
              </a:schemeClr>
              <a:schemeClr val="phClr">
                <a:tint val="70000"/>
                <a:satMod val="250000"/>
              </a:schemeClr>
            </a:duotone>
          </a:blip>
          <a:tile tx="0" ty="0" sx="50000" sy="50000" flip="none" algn="t"/>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1010</TotalTime>
  <Words>4345</Words>
  <Application>Microsoft Office PowerPoint</Application>
  <PresentationFormat>Presentación en pantalla (4:3)</PresentationFormat>
  <Paragraphs>759</Paragraphs>
  <Slides>39</Slides>
  <Notes>2</Notes>
  <HiddenSlides>0</HiddenSlides>
  <MMClips>0</MMClips>
  <ScaleCrop>false</ScaleCrop>
  <HeadingPairs>
    <vt:vector size="4" baseType="variant">
      <vt:variant>
        <vt:lpstr>Tema</vt:lpstr>
      </vt:variant>
      <vt:variant>
        <vt:i4>1</vt:i4>
      </vt:variant>
      <vt:variant>
        <vt:lpstr>Títulos de diapositiva</vt:lpstr>
      </vt:variant>
      <vt:variant>
        <vt:i4>39</vt:i4>
      </vt:variant>
    </vt:vector>
  </HeadingPairs>
  <TitlesOfParts>
    <vt:vector size="40" baseType="lpstr">
      <vt:lpstr>1_Fundición</vt:lpstr>
      <vt:lpstr>Patrones de Diseño de Software Parte 3</vt:lpstr>
      <vt:lpstr>Patrones de comportamiento</vt:lpstr>
      <vt:lpstr>Chain of Responsability</vt:lpstr>
      <vt:lpstr>Chain of Responsability (Ejemplo)</vt:lpstr>
      <vt:lpstr>Command</vt:lpstr>
      <vt:lpstr>Command (Estructura)</vt:lpstr>
      <vt:lpstr>Command (Ejemplo)</vt:lpstr>
      <vt:lpstr>Command (Ejemplo)</vt:lpstr>
      <vt:lpstr>Interpreter</vt:lpstr>
      <vt:lpstr>Interpreter (Estructura)</vt:lpstr>
      <vt:lpstr>Interpreter (Ejemplo)</vt:lpstr>
      <vt:lpstr>Interpreter (Construcción de la Gramatica)</vt:lpstr>
      <vt:lpstr>Interpreter (Evaluador de Expresiones)</vt:lpstr>
      <vt:lpstr>Interpreter (Ejemplo de Evaluación "w x z - +" con w = 5, x = 10, y z = 42)</vt:lpstr>
      <vt:lpstr>Iterator</vt:lpstr>
      <vt:lpstr>Iterator (Estructura)</vt:lpstr>
      <vt:lpstr>Mediator</vt:lpstr>
      <vt:lpstr>Mediator (Ejemplo)</vt:lpstr>
      <vt:lpstr>Mediator (Ejemplo)</vt:lpstr>
      <vt:lpstr>Memento</vt:lpstr>
      <vt:lpstr>Memento (Estructura)</vt:lpstr>
      <vt:lpstr>Memento (Ejemplo)</vt:lpstr>
      <vt:lpstr>Observer Pattern</vt:lpstr>
      <vt:lpstr>Observer</vt:lpstr>
      <vt:lpstr>State</vt:lpstr>
      <vt:lpstr>State (Estructura)</vt:lpstr>
      <vt:lpstr>State (Ejemplo)</vt:lpstr>
      <vt:lpstr>Strategy</vt:lpstr>
      <vt:lpstr>Strategy (Estructura)</vt:lpstr>
      <vt:lpstr>Strategy (Ejemplo)</vt:lpstr>
      <vt:lpstr>Template Method</vt:lpstr>
      <vt:lpstr>Template Method (Estructura)</vt:lpstr>
      <vt:lpstr>Template Method (Ejemplo)</vt:lpstr>
      <vt:lpstr>Template Method (Ejemplo)</vt:lpstr>
      <vt:lpstr>Visitor</vt:lpstr>
      <vt:lpstr>Visitor (Estructura)</vt:lpstr>
      <vt:lpstr>Visitor (Ejemplo)</vt:lpstr>
      <vt:lpstr>Visitor (Ejemplo)</vt:lpstr>
      <vt:lpstr>Visitor (Ejemplo)</vt:lpstr>
    </vt:vector>
  </TitlesOfParts>
  <Company>Familia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Patrones de Diseño de Software</dc:title>
  <dc:creator>Familia</dc:creator>
  <cp:lastModifiedBy>CONSULTOR_1</cp:lastModifiedBy>
  <cp:revision>146</cp:revision>
  <dcterms:created xsi:type="dcterms:W3CDTF">2011-03-14T19:15:54Z</dcterms:created>
  <dcterms:modified xsi:type="dcterms:W3CDTF">2011-04-06T13:56:58Z</dcterms:modified>
</cp:coreProperties>
</file>